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688" r:id="rId3"/>
  </p:sldMasterIdLst>
  <p:notesMasterIdLst>
    <p:notesMasterId r:id="rId29"/>
  </p:notesMasterIdLst>
  <p:sldIdLst>
    <p:sldId id="302" r:id="rId4"/>
    <p:sldId id="296" r:id="rId5"/>
    <p:sldId id="301" r:id="rId6"/>
    <p:sldId id="386" r:id="rId7"/>
    <p:sldId id="387" r:id="rId8"/>
    <p:sldId id="385" r:id="rId9"/>
    <p:sldId id="388" r:id="rId10"/>
    <p:sldId id="389" r:id="rId11"/>
    <p:sldId id="405" r:id="rId12"/>
    <p:sldId id="400" r:id="rId13"/>
    <p:sldId id="401" r:id="rId14"/>
    <p:sldId id="402" r:id="rId15"/>
    <p:sldId id="403" r:id="rId16"/>
    <p:sldId id="404" r:id="rId17"/>
    <p:sldId id="390" r:id="rId18"/>
    <p:sldId id="391" r:id="rId19"/>
    <p:sldId id="392" r:id="rId20"/>
    <p:sldId id="393" r:id="rId21"/>
    <p:sldId id="396" r:id="rId22"/>
    <p:sldId id="397" r:id="rId23"/>
    <p:sldId id="394" r:id="rId24"/>
    <p:sldId id="395" r:id="rId25"/>
    <p:sldId id="398" r:id="rId26"/>
    <p:sldId id="278" r:id="rId27"/>
    <p:sldId id="279" r:id="rId28"/>
  </p:sldIdLst>
  <p:sldSz cx="9144000" cy="5148263"/>
  <p:notesSz cx="6858000" cy="9144000"/>
  <p:embeddedFontLst>
    <p:embeddedFont>
      <p:font typeface="Calibri" panose="020F0502020204030204" pitchFamily="34" charset="0"/>
      <p:regular r:id="rId30"/>
      <p:bold r:id="rId31"/>
      <p:italic r:id="rId32"/>
      <p:boldItalic r:id="rId33"/>
    </p:embeddedFont>
    <p:embeddedFont>
      <p:font typeface="Lora" pitchFamily="2" charset="0"/>
      <p:regular r:id="rId34"/>
      <p:bold r:id="rId35"/>
      <p:italic r:id="rId36"/>
      <p:boldItalic r:id="rId37"/>
    </p:embeddedFont>
    <p:embeddedFont>
      <p:font typeface="Noto Sans" panose="020B05020405040202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Raleway" pitchFamily="2" charset="0"/>
      <p:regular r:id="rId50"/>
      <p:bold r:id="rId51"/>
      <p:italic r:id="rId52"/>
      <p:boldItalic r:id="rId53"/>
    </p:embeddedFont>
    <p:embeddedFont>
      <p:font typeface="Roboto Light"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igO2IJHrgQZ9rjF7EYOLdUoITb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8963F-3705-41E8-B399-7AEC0881888F}">
  <a:tblStyle styleId="{9968963F-3705-41E8-B399-7AEC0881888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3099" autoAdjust="0"/>
  </p:normalViewPr>
  <p:slideViewPr>
    <p:cSldViewPr snapToGrid="0">
      <p:cViewPr>
        <p:scale>
          <a:sx n="150" d="100"/>
          <a:sy n="150" d="100"/>
        </p:scale>
        <p:origin x="86" y="-38"/>
      </p:cViewPr>
      <p:guideLst>
        <p:guide orient="horz" pos="162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6" Type="http://schemas.microsoft.com/office/2016/11/relationships/changesInfo" Target="changesInfos/changesInfo1.xml"/><Relationship Id="rId7" Type="http://schemas.openxmlformats.org/officeDocument/2006/relationships/slide" Target="slides/slide4.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74"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22.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54" Type="http://schemas.openxmlformats.org/officeDocument/2006/relationships/font" Target="fonts/font2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Freitas" userId="a487a61babc2bbfd" providerId="LiveId" clId="{2CEC0D01-2C63-45C8-A645-2E82BA212548}"/>
    <pc:docChg chg="undo custSel addSld delSld modSld sldOrd">
      <pc:chgData name="Raphael Freitas" userId="a487a61babc2bbfd" providerId="LiveId" clId="{2CEC0D01-2C63-45C8-A645-2E82BA212548}" dt="2022-11-22T05:03:38.621" v="2160" actId="47"/>
      <pc:docMkLst>
        <pc:docMk/>
      </pc:docMkLst>
      <pc:sldChg chg="addSp delSp modSp add del mod">
        <pc:chgData name="Raphael Freitas" userId="a487a61babc2bbfd" providerId="LiveId" clId="{2CEC0D01-2C63-45C8-A645-2E82BA212548}" dt="2022-11-20T20:43:23.449" v="227" actId="47"/>
        <pc:sldMkLst>
          <pc:docMk/>
          <pc:sldMk cId="3878378084" sldId="263"/>
        </pc:sldMkLst>
        <pc:spChg chg="del">
          <ac:chgData name="Raphael Freitas" userId="a487a61babc2bbfd" providerId="LiveId" clId="{2CEC0D01-2C63-45C8-A645-2E82BA212548}" dt="2022-11-20T20:42:11.729" v="203" actId="478"/>
          <ac:spMkLst>
            <pc:docMk/>
            <pc:sldMk cId="3878378084" sldId="263"/>
            <ac:spMk id="23" creationId="{00000000-0000-0000-0000-000000000000}"/>
          </ac:spMkLst>
        </pc:spChg>
        <pc:spChg chg="del">
          <ac:chgData name="Raphael Freitas" userId="a487a61babc2bbfd" providerId="LiveId" clId="{2CEC0D01-2C63-45C8-A645-2E82BA212548}" dt="2022-11-20T20:42:02.526" v="200" actId="478"/>
          <ac:spMkLst>
            <pc:docMk/>
            <pc:sldMk cId="3878378084" sldId="263"/>
            <ac:spMk id="24" creationId="{00000000-0000-0000-0000-000000000000}"/>
          </ac:spMkLst>
        </pc:spChg>
        <pc:spChg chg="mod">
          <ac:chgData name="Raphael Freitas" userId="a487a61babc2bbfd" providerId="LiveId" clId="{2CEC0D01-2C63-45C8-A645-2E82BA212548}" dt="2022-11-20T20:42:27.767" v="206" actId="6549"/>
          <ac:spMkLst>
            <pc:docMk/>
            <pc:sldMk cId="3878378084" sldId="263"/>
            <ac:spMk id="25" creationId="{00000000-0000-0000-0000-000000000000}"/>
          </ac:spMkLst>
        </pc:spChg>
        <pc:picChg chg="add mod">
          <ac:chgData name="Raphael Freitas" userId="a487a61babc2bbfd" providerId="LiveId" clId="{2CEC0D01-2C63-45C8-A645-2E82BA212548}" dt="2022-11-20T20:42:13.823" v="204" actId="1076"/>
          <ac:picMkLst>
            <pc:docMk/>
            <pc:sldMk cId="3878378084" sldId="263"/>
            <ac:picMk id="4098" creationId="{1D724C42-5133-7746-FC25-D83AB491D390}"/>
          </ac:picMkLst>
        </pc:picChg>
      </pc:sldChg>
      <pc:sldChg chg="addSp delSp modSp add mod">
        <pc:chgData name="Raphael Freitas" userId="a487a61babc2bbfd" providerId="LiveId" clId="{2CEC0D01-2C63-45C8-A645-2E82BA212548}" dt="2022-11-20T20:49:58.082" v="384" actId="1076"/>
        <pc:sldMkLst>
          <pc:docMk/>
          <pc:sldMk cId="2730891377" sldId="269"/>
        </pc:sldMkLst>
        <pc:spChg chg="add del">
          <ac:chgData name="Raphael Freitas" userId="a487a61babc2bbfd" providerId="LiveId" clId="{2CEC0D01-2C63-45C8-A645-2E82BA212548}" dt="2022-11-20T20:43:09.025" v="212" actId="22"/>
          <ac:spMkLst>
            <pc:docMk/>
            <pc:sldMk cId="2730891377" sldId="269"/>
            <ac:spMk id="4" creationId="{B060C062-A18F-528F-E940-902357F719D0}"/>
          </ac:spMkLst>
        </pc:spChg>
        <pc:spChg chg="add mod">
          <ac:chgData name="Raphael Freitas" userId="a487a61babc2bbfd" providerId="LiveId" clId="{2CEC0D01-2C63-45C8-A645-2E82BA212548}" dt="2022-11-20T20:49:58.082" v="384" actId="1076"/>
          <ac:spMkLst>
            <pc:docMk/>
            <pc:sldMk cId="2730891377" sldId="269"/>
            <ac:spMk id="6" creationId="{5148ADC5-12AD-9007-3FB2-F96258140216}"/>
          </ac:spMkLst>
        </pc:spChg>
        <pc:spChg chg="mod">
          <ac:chgData name="Raphael Freitas" userId="a487a61babc2bbfd" providerId="LiveId" clId="{2CEC0D01-2C63-45C8-A645-2E82BA212548}" dt="2022-11-20T20:46:57.702" v="256" actId="1076"/>
          <ac:spMkLst>
            <pc:docMk/>
            <pc:sldMk cId="2730891377" sldId="269"/>
            <ac:spMk id="7" creationId="{00000000-0000-0000-0000-000000000000}"/>
          </ac:spMkLst>
        </pc:spChg>
        <pc:spChg chg="del">
          <ac:chgData name="Raphael Freitas" userId="a487a61babc2bbfd" providerId="LiveId" clId="{2CEC0D01-2C63-45C8-A645-2E82BA212548}" dt="2022-11-20T20:42:55.222" v="208" actId="478"/>
          <ac:spMkLst>
            <pc:docMk/>
            <pc:sldMk cId="2730891377" sldId="269"/>
            <ac:spMk id="9" creationId="{00000000-0000-0000-0000-000000000000}"/>
          </ac:spMkLst>
        </pc:spChg>
        <pc:spChg chg="del">
          <ac:chgData name="Raphael Freitas" userId="a487a61babc2bbfd" providerId="LiveId" clId="{2CEC0D01-2C63-45C8-A645-2E82BA212548}" dt="2022-11-20T20:42:57.204" v="209" actId="478"/>
          <ac:spMkLst>
            <pc:docMk/>
            <pc:sldMk cId="2730891377" sldId="269"/>
            <ac:spMk id="11" creationId="{00000000-0000-0000-0000-000000000000}"/>
          </ac:spMkLst>
        </pc:spChg>
        <pc:spChg chg="mod">
          <ac:chgData name="Raphael Freitas" userId="a487a61babc2bbfd" providerId="LiveId" clId="{2CEC0D01-2C63-45C8-A645-2E82BA212548}" dt="2022-11-20T20:49:42.710" v="383" actId="20577"/>
          <ac:spMkLst>
            <pc:docMk/>
            <pc:sldMk cId="2730891377" sldId="269"/>
            <ac:spMk id="14" creationId="{00000000-0000-0000-0000-000000000000}"/>
          </ac:spMkLst>
        </pc:spChg>
        <pc:picChg chg="add mod">
          <ac:chgData name="Raphael Freitas" userId="a487a61babc2bbfd" providerId="LiveId" clId="{2CEC0D01-2C63-45C8-A645-2E82BA212548}" dt="2022-11-20T20:47:03.801" v="258" actId="1076"/>
          <ac:picMkLst>
            <pc:docMk/>
            <pc:sldMk cId="2730891377" sldId="269"/>
            <ac:picMk id="2" creationId="{6A623C93-A250-F82B-D506-CD379472674E}"/>
          </ac:picMkLst>
        </pc:picChg>
      </pc:sldChg>
      <pc:sldChg chg="del">
        <pc:chgData name="Raphael Freitas" userId="a487a61babc2bbfd" providerId="LiveId" clId="{2CEC0D01-2C63-45C8-A645-2E82BA212548}" dt="2022-11-21T00:56:46.558" v="1227" actId="47"/>
        <pc:sldMkLst>
          <pc:docMk/>
          <pc:sldMk cId="409006324" sldId="282"/>
        </pc:sldMkLst>
      </pc:sldChg>
      <pc:sldChg chg="del">
        <pc:chgData name="Raphael Freitas" userId="a487a61babc2bbfd" providerId="LiveId" clId="{2CEC0D01-2C63-45C8-A645-2E82BA212548}" dt="2022-11-21T00:56:46.558" v="1227" actId="47"/>
        <pc:sldMkLst>
          <pc:docMk/>
          <pc:sldMk cId="2558683102" sldId="284"/>
        </pc:sldMkLst>
      </pc:sldChg>
      <pc:sldChg chg="del">
        <pc:chgData name="Raphael Freitas" userId="a487a61babc2bbfd" providerId="LiveId" clId="{2CEC0D01-2C63-45C8-A645-2E82BA212548}" dt="2022-11-21T00:56:46.558" v="1227" actId="47"/>
        <pc:sldMkLst>
          <pc:docMk/>
          <pc:sldMk cId="2090570164" sldId="286"/>
        </pc:sldMkLst>
      </pc:sldChg>
      <pc:sldChg chg="del">
        <pc:chgData name="Raphael Freitas" userId="a487a61babc2bbfd" providerId="LiveId" clId="{2CEC0D01-2C63-45C8-A645-2E82BA212548}" dt="2022-11-21T00:56:46.558" v="1227" actId="47"/>
        <pc:sldMkLst>
          <pc:docMk/>
          <pc:sldMk cId="3129455525" sldId="287"/>
        </pc:sldMkLst>
      </pc:sldChg>
      <pc:sldChg chg="del">
        <pc:chgData name="Raphael Freitas" userId="a487a61babc2bbfd" providerId="LiveId" clId="{2CEC0D01-2C63-45C8-A645-2E82BA212548}" dt="2022-11-21T00:56:46.558" v="1227" actId="47"/>
        <pc:sldMkLst>
          <pc:docMk/>
          <pc:sldMk cId="3290791322" sldId="288"/>
        </pc:sldMkLst>
      </pc:sldChg>
      <pc:sldChg chg="del">
        <pc:chgData name="Raphael Freitas" userId="a487a61babc2bbfd" providerId="LiveId" clId="{2CEC0D01-2C63-45C8-A645-2E82BA212548}" dt="2022-11-21T00:56:46.558" v="1227" actId="47"/>
        <pc:sldMkLst>
          <pc:docMk/>
          <pc:sldMk cId="891789646" sldId="291"/>
        </pc:sldMkLst>
      </pc:sldChg>
      <pc:sldChg chg="addSp delSp modSp mod modNotesTx">
        <pc:chgData name="Raphael Freitas" userId="a487a61babc2bbfd" providerId="LiveId" clId="{2CEC0D01-2C63-45C8-A645-2E82BA212548}" dt="2022-11-20T23:04:03.712" v="1134" actId="22"/>
        <pc:sldMkLst>
          <pc:docMk/>
          <pc:sldMk cId="2956766895" sldId="293"/>
        </pc:sldMkLst>
        <pc:spChg chg="mod">
          <ac:chgData name="Raphael Freitas" userId="a487a61babc2bbfd" providerId="LiveId" clId="{2CEC0D01-2C63-45C8-A645-2E82BA212548}" dt="2022-11-20T22:38:32.780" v="1080" actId="20577"/>
          <ac:spMkLst>
            <pc:docMk/>
            <pc:sldMk cId="2956766895" sldId="293"/>
            <ac:spMk id="2" creationId="{CC239962-C1AE-3E51-6E50-E6F2A99A72BB}"/>
          </ac:spMkLst>
        </pc:spChg>
        <pc:spChg chg="add mod">
          <ac:chgData name="Raphael Freitas" userId="a487a61babc2bbfd" providerId="LiveId" clId="{2CEC0D01-2C63-45C8-A645-2E82BA212548}" dt="2022-11-20T23:02:20.500" v="1105" actId="1076"/>
          <ac:spMkLst>
            <pc:docMk/>
            <pc:sldMk cId="2956766895" sldId="293"/>
            <ac:spMk id="5" creationId="{1C583611-9B52-98C2-2FEF-5E1821F1110C}"/>
          </ac:spMkLst>
        </pc:spChg>
        <pc:spChg chg="del">
          <ac:chgData name="Raphael Freitas" userId="a487a61babc2bbfd" providerId="LiveId" clId="{2CEC0D01-2C63-45C8-A645-2E82BA212548}" dt="2022-11-20T22:38:39.123" v="1082" actId="478"/>
          <ac:spMkLst>
            <pc:docMk/>
            <pc:sldMk cId="2956766895" sldId="293"/>
            <ac:spMk id="8" creationId="{9DA6BED6-5C22-5C54-2FE2-0779405030FF}"/>
          </ac:spMkLst>
        </pc:spChg>
        <pc:spChg chg="add mod">
          <ac:chgData name="Raphael Freitas" userId="a487a61babc2bbfd" providerId="LiveId" clId="{2CEC0D01-2C63-45C8-A645-2E82BA212548}" dt="2022-11-20T23:03:31.919" v="1132" actId="1076"/>
          <ac:spMkLst>
            <pc:docMk/>
            <pc:sldMk cId="2956766895" sldId="293"/>
            <ac:spMk id="10" creationId="{FFD090D3-BAD1-66FF-FE62-EE7AA0C3A59C}"/>
          </ac:spMkLst>
        </pc:spChg>
        <pc:spChg chg="add del">
          <ac:chgData name="Raphael Freitas" userId="a487a61babc2bbfd" providerId="LiveId" clId="{2CEC0D01-2C63-45C8-A645-2E82BA212548}" dt="2022-11-20T23:04:03.712" v="1134" actId="22"/>
          <ac:spMkLst>
            <pc:docMk/>
            <pc:sldMk cId="2956766895" sldId="293"/>
            <ac:spMk id="12" creationId="{5AF08834-D238-9E38-F8F1-DC318A55EAC0}"/>
          </ac:spMkLst>
        </pc:spChg>
        <pc:picChg chg="del">
          <ac:chgData name="Raphael Freitas" userId="a487a61babc2bbfd" providerId="LiveId" clId="{2CEC0D01-2C63-45C8-A645-2E82BA212548}" dt="2022-11-20T22:38:36.530" v="1081" actId="478"/>
          <ac:picMkLst>
            <pc:docMk/>
            <pc:sldMk cId="2956766895" sldId="293"/>
            <ac:picMk id="4" creationId="{9FC79D55-9016-CD50-866E-9DA642F4107A}"/>
          </ac:picMkLst>
        </pc:picChg>
        <pc:picChg chg="add mod">
          <ac:chgData name="Raphael Freitas" userId="a487a61babc2bbfd" providerId="LiveId" clId="{2CEC0D01-2C63-45C8-A645-2E82BA212548}" dt="2022-11-20T23:02:25.186" v="1108" actId="1076"/>
          <ac:picMkLst>
            <pc:docMk/>
            <pc:sldMk cId="2956766895" sldId="293"/>
            <ac:picMk id="7" creationId="{6BBF5D04-8DF7-2048-920A-1C4E0E3BBF79}"/>
          </ac:picMkLst>
        </pc:picChg>
      </pc:sldChg>
      <pc:sldChg chg="addSp delSp modSp mod ord modNotesTx">
        <pc:chgData name="Raphael Freitas" userId="a487a61babc2bbfd" providerId="LiveId" clId="{2CEC0D01-2C63-45C8-A645-2E82BA212548}" dt="2022-11-20T20:31:29.007" v="144" actId="14100"/>
        <pc:sldMkLst>
          <pc:docMk/>
          <pc:sldMk cId="705465274" sldId="294"/>
        </pc:sldMkLst>
        <pc:spChg chg="mod">
          <ac:chgData name="Raphael Freitas" userId="a487a61babc2bbfd" providerId="LiveId" clId="{2CEC0D01-2C63-45C8-A645-2E82BA212548}" dt="2022-11-20T20:31:29.007" v="144" actId="14100"/>
          <ac:spMkLst>
            <pc:docMk/>
            <pc:sldMk cId="705465274" sldId="294"/>
            <ac:spMk id="2" creationId="{CC239962-C1AE-3E51-6E50-E6F2A99A72BB}"/>
          </ac:spMkLst>
        </pc:spChg>
        <pc:spChg chg="mod">
          <ac:chgData name="Raphael Freitas" userId="a487a61babc2bbfd" providerId="LiveId" clId="{2CEC0D01-2C63-45C8-A645-2E82BA212548}" dt="2022-11-20T20:30:48.911" v="136" actId="1076"/>
          <ac:spMkLst>
            <pc:docMk/>
            <pc:sldMk cId="705465274" sldId="294"/>
            <ac:spMk id="123" creationId="{00000000-0000-0000-0000-000000000000}"/>
          </ac:spMkLst>
        </pc:spChg>
        <pc:picChg chg="add del mod">
          <ac:chgData name="Raphael Freitas" userId="a487a61babc2bbfd" providerId="LiveId" clId="{2CEC0D01-2C63-45C8-A645-2E82BA212548}" dt="2022-11-20T20:23:28.031" v="74"/>
          <ac:picMkLst>
            <pc:docMk/>
            <pc:sldMk cId="705465274" sldId="294"/>
            <ac:picMk id="4" creationId="{B24D7F09-C2C7-0D7A-C292-B1EDE57E34DA}"/>
          </ac:picMkLst>
        </pc:picChg>
        <pc:picChg chg="add mod">
          <ac:chgData name="Raphael Freitas" userId="a487a61babc2bbfd" providerId="LiveId" clId="{2CEC0D01-2C63-45C8-A645-2E82BA212548}" dt="2022-11-20T20:30:53.718" v="138" actId="1076"/>
          <ac:picMkLst>
            <pc:docMk/>
            <pc:sldMk cId="705465274" sldId="294"/>
            <ac:picMk id="5" creationId="{5065E14A-FDBB-ED7C-F39C-DCACD678671B}"/>
          </ac:picMkLst>
        </pc:picChg>
      </pc:sldChg>
      <pc:sldChg chg="del">
        <pc:chgData name="Raphael Freitas" userId="a487a61babc2bbfd" providerId="LiveId" clId="{2CEC0D01-2C63-45C8-A645-2E82BA212548}" dt="2022-11-20T17:04:11.593" v="0" actId="47"/>
        <pc:sldMkLst>
          <pc:docMk/>
          <pc:sldMk cId="2636212638" sldId="298"/>
        </pc:sldMkLst>
      </pc:sldChg>
      <pc:sldChg chg="del">
        <pc:chgData name="Raphael Freitas" userId="a487a61babc2bbfd" providerId="LiveId" clId="{2CEC0D01-2C63-45C8-A645-2E82BA212548}" dt="2022-11-20T17:04:11.593" v="0" actId="47"/>
        <pc:sldMkLst>
          <pc:docMk/>
          <pc:sldMk cId="3140024046" sldId="299"/>
        </pc:sldMkLst>
      </pc:sldChg>
      <pc:sldChg chg="del">
        <pc:chgData name="Raphael Freitas" userId="a487a61babc2bbfd" providerId="LiveId" clId="{2CEC0D01-2C63-45C8-A645-2E82BA212548}" dt="2022-11-20T17:04:11.593" v="0" actId="47"/>
        <pc:sldMkLst>
          <pc:docMk/>
          <pc:sldMk cId="1788713400" sldId="300"/>
        </pc:sldMkLst>
      </pc:sldChg>
      <pc:sldChg chg="addSp delSp modSp mod">
        <pc:chgData name="Raphael Freitas" userId="a487a61babc2bbfd" providerId="LiveId" clId="{2CEC0D01-2C63-45C8-A645-2E82BA212548}" dt="2022-11-20T17:08:19.010" v="29" actId="478"/>
        <pc:sldMkLst>
          <pc:docMk/>
          <pc:sldMk cId="1175511734" sldId="301"/>
        </pc:sldMkLst>
        <pc:spChg chg="add del mod">
          <ac:chgData name="Raphael Freitas" userId="a487a61babc2bbfd" providerId="LiveId" clId="{2CEC0D01-2C63-45C8-A645-2E82BA212548}" dt="2022-11-20T17:08:19.010" v="29" actId="478"/>
          <ac:spMkLst>
            <pc:docMk/>
            <pc:sldMk cId="1175511734" sldId="301"/>
            <ac:spMk id="5" creationId="{73D77887-A968-BAB8-A05F-53750E9CCE62}"/>
          </ac:spMkLst>
        </pc:spChg>
        <pc:spChg chg="add mod">
          <ac:chgData name="Raphael Freitas" userId="a487a61babc2bbfd" providerId="LiveId" clId="{2CEC0D01-2C63-45C8-A645-2E82BA212548}" dt="2022-11-20T17:08:12.937" v="28"/>
          <ac:spMkLst>
            <pc:docMk/>
            <pc:sldMk cId="1175511734" sldId="301"/>
            <ac:spMk id="6" creationId="{C2E43584-5436-50BB-C764-7B1F6A4FC581}"/>
          </ac:spMkLst>
        </pc:spChg>
        <pc:spChg chg="add del mod">
          <ac:chgData name="Raphael Freitas" userId="a487a61babc2bbfd" providerId="LiveId" clId="{2CEC0D01-2C63-45C8-A645-2E82BA212548}" dt="2022-11-20T17:08:05.660" v="26" actId="478"/>
          <ac:spMkLst>
            <pc:docMk/>
            <pc:sldMk cId="1175511734" sldId="301"/>
            <ac:spMk id="94" creationId="{00000000-0000-0000-0000-000000000000}"/>
          </ac:spMkLst>
        </pc:spChg>
        <pc:picChg chg="del">
          <ac:chgData name="Raphael Freitas" userId="a487a61babc2bbfd" providerId="LiveId" clId="{2CEC0D01-2C63-45C8-A645-2E82BA212548}" dt="2022-11-20T17:05:28.403" v="1" actId="478"/>
          <ac:picMkLst>
            <pc:docMk/>
            <pc:sldMk cId="1175511734" sldId="301"/>
            <ac:picMk id="2" creationId="{FB0995D4-5C53-A0D6-CBA2-D961565726AF}"/>
          </ac:picMkLst>
        </pc:picChg>
        <pc:picChg chg="add mod">
          <ac:chgData name="Raphael Freitas" userId="a487a61babc2bbfd" providerId="LiveId" clId="{2CEC0D01-2C63-45C8-A645-2E82BA212548}" dt="2022-11-20T17:05:34.842" v="5" actId="14100"/>
          <ac:picMkLst>
            <pc:docMk/>
            <pc:sldMk cId="1175511734" sldId="301"/>
            <ac:picMk id="1026" creationId="{6813A3E7-979C-BEC1-9192-1976EB2FC5B0}"/>
          </ac:picMkLst>
        </pc:picChg>
      </pc:sldChg>
      <pc:sldChg chg="modSp mod">
        <pc:chgData name="Raphael Freitas" userId="a487a61babc2bbfd" providerId="LiveId" clId="{2CEC0D01-2C63-45C8-A645-2E82BA212548}" dt="2022-11-20T17:07:49.244" v="25" actId="6549"/>
        <pc:sldMkLst>
          <pc:docMk/>
          <pc:sldMk cId="3840823284" sldId="302"/>
        </pc:sldMkLst>
        <pc:spChg chg="mod">
          <ac:chgData name="Raphael Freitas" userId="a487a61babc2bbfd" providerId="LiveId" clId="{2CEC0D01-2C63-45C8-A645-2E82BA212548}" dt="2022-11-20T17:07:49.244" v="25" actId="6549"/>
          <ac:spMkLst>
            <pc:docMk/>
            <pc:sldMk cId="3840823284" sldId="302"/>
            <ac:spMk id="7" creationId="{00000000-0000-0000-0000-000000000000}"/>
          </ac:spMkLst>
        </pc:spChg>
      </pc:sldChg>
      <pc:sldChg chg="del">
        <pc:chgData name="Raphael Freitas" userId="a487a61babc2bbfd" providerId="LiveId" clId="{2CEC0D01-2C63-45C8-A645-2E82BA212548}" dt="2022-11-21T00:56:46.558" v="1227" actId="47"/>
        <pc:sldMkLst>
          <pc:docMk/>
          <pc:sldMk cId="797267597" sldId="303"/>
        </pc:sldMkLst>
      </pc:sldChg>
      <pc:sldChg chg="del">
        <pc:chgData name="Raphael Freitas" userId="a487a61babc2bbfd" providerId="LiveId" clId="{2CEC0D01-2C63-45C8-A645-2E82BA212548}" dt="2022-11-21T00:56:46.558" v="1227" actId="47"/>
        <pc:sldMkLst>
          <pc:docMk/>
          <pc:sldMk cId="2867509548" sldId="304"/>
        </pc:sldMkLst>
      </pc:sldChg>
      <pc:sldChg chg="del">
        <pc:chgData name="Raphael Freitas" userId="a487a61babc2bbfd" providerId="LiveId" clId="{2CEC0D01-2C63-45C8-A645-2E82BA212548}" dt="2022-11-21T00:56:46.558" v="1227" actId="47"/>
        <pc:sldMkLst>
          <pc:docMk/>
          <pc:sldMk cId="2999988194" sldId="310"/>
        </pc:sldMkLst>
      </pc:sldChg>
      <pc:sldChg chg="del">
        <pc:chgData name="Raphael Freitas" userId="a487a61babc2bbfd" providerId="LiveId" clId="{2CEC0D01-2C63-45C8-A645-2E82BA212548}" dt="2022-11-21T00:56:46.558" v="1227" actId="47"/>
        <pc:sldMkLst>
          <pc:docMk/>
          <pc:sldMk cId="4232014752" sldId="316"/>
        </pc:sldMkLst>
      </pc:sldChg>
      <pc:sldChg chg="del">
        <pc:chgData name="Raphael Freitas" userId="a487a61babc2bbfd" providerId="LiveId" clId="{2CEC0D01-2C63-45C8-A645-2E82BA212548}" dt="2022-11-21T00:56:46.558" v="1227" actId="47"/>
        <pc:sldMkLst>
          <pc:docMk/>
          <pc:sldMk cId="1349728825" sldId="317"/>
        </pc:sldMkLst>
      </pc:sldChg>
      <pc:sldChg chg="del">
        <pc:chgData name="Raphael Freitas" userId="a487a61babc2bbfd" providerId="LiveId" clId="{2CEC0D01-2C63-45C8-A645-2E82BA212548}" dt="2022-11-21T00:56:46.558" v="1227" actId="47"/>
        <pc:sldMkLst>
          <pc:docMk/>
          <pc:sldMk cId="3152276437" sldId="318"/>
        </pc:sldMkLst>
      </pc:sldChg>
      <pc:sldChg chg="del">
        <pc:chgData name="Raphael Freitas" userId="a487a61babc2bbfd" providerId="LiveId" clId="{2CEC0D01-2C63-45C8-A645-2E82BA212548}" dt="2022-11-21T00:56:46.558" v="1227" actId="47"/>
        <pc:sldMkLst>
          <pc:docMk/>
          <pc:sldMk cId="2155329673" sldId="319"/>
        </pc:sldMkLst>
      </pc:sldChg>
      <pc:sldChg chg="del">
        <pc:chgData name="Raphael Freitas" userId="a487a61babc2bbfd" providerId="LiveId" clId="{2CEC0D01-2C63-45C8-A645-2E82BA212548}" dt="2022-11-21T00:56:46.558" v="1227" actId="47"/>
        <pc:sldMkLst>
          <pc:docMk/>
          <pc:sldMk cId="2930467773" sldId="320"/>
        </pc:sldMkLst>
      </pc:sldChg>
      <pc:sldChg chg="del">
        <pc:chgData name="Raphael Freitas" userId="a487a61babc2bbfd" providerId="LiveId" clId="{2CEC0D01-2C63-45C8-A645-2E82BA212548}" dt="2022-11-21T00:56:46.558" v="1227" actId="47"/>
        <pc:sldMkLst>
          <pc:docMk/>
          <pc:sldMk cId="3698993914" sldId="322"/>
        </pc:sldMkLst>
      </pc:sldChg>
      <pc:sldChg chg="del">
        <pc:chgData name="Raphael Freitas" userId="a487a61babc2bbfd" providerId="LiveId" clId="{2CEC0D01-2C63-45C8-A645-2E82BA212548}" dt="2022-11-21T00:56:46.558" v="1227" actId="47"/>
        <pc:sldMkLst>
          <pc:docMk/>
          <pc:sldMk cId="794436926" sldId="323"/>
        </pc:sldMkLst>
      </pc:sldChg>
      <pc:sldChg chg="del">
        <pc:chgData name="Raphael Freitas" userId="a487a61babc2bbfd" providerId="LiveId" clId="{2CEC0D01-2C63-45C8-A645-2E82BA212548}" dt="2022-11-21T00:56:46.558" v="1227" actId="47"/>
        <pc:sldMkLst>
          <pc:docMk/>
          <pc:sldMk cId="1950728232" sldId="324"/>
        </pc:sldMkLst>
      </pc:sldChg>
      <pc:sldChg chg="del">
        <pc:chgData name="Raphael Freitas" userId="a487a61babc2bbfd" providerId="LiveId" clId="{2CEC0D01-2C63-45C8-A645-2E82BA212548}" dt="2022-11-21T00:56:46.558" v="1227" actId="47"/>
        <pc:sldMkLst>
          <pc:docMk/>
          <pc:sldMk cId="411617009" sldId="325"/>
        </pc:sldMkLst>
      </pc:sldChg>
      <pc:sldChg chg="del">
        <pc:chgData name="Raphael Freitas" userId="a487a61babc2bbfd" providerId="LiveId" clId="{2CEC0D01-2C63-45C8-A645-2E82BA212548}" dt="2022-11-21T00:56:46.558" v="1227" actId="47"/>
        <pc:sldMkLst>
          <pc:docMk/>
          <pc:sldMk cId="1648202441" sldId="326"/>
        </pc:sldMkLst>
      </pc:sldChg>
      <pc:sldChg chg="del">
        <pc:chgData name="Raphael Freitas" userId="a487a61babc2bbfd" providerId="LiveId" clId="{2CEC0D01-2C63-45C8-A645-2E82BA212548}" dt="2022-11-21T00:56:46.558" v="1227" actId="47"/>
        <pc:sldMkLst>
          <pc:docMk/>
          <pc:sldMk cId="2370336493" sldId="327"/>
        </pc:sldMkLst>
      </pc:sldChg>
      <pc:sldChg chg="del">
        <pc:chgData name="Raphael Freitas" userId="a487a61babc2bbfd" providerId="LiveId" clId="{2CEC0D01-2C63-45C8-A645-2E82BA212548}" dt="2022-11-21T00:56:46.558" v="1227" actId="47"/>
        <pc:sldMkLst>
          <pc:docMk/>
          <pc:sldMk cId="2771933954" sldId="328"/>
        </pc:sldMkLst>
      </pc:sldChg>
      <pc:sldChg chg="del">
        <pc:chgData name="Raphael Freitas" userId="a487a61babc2bbfd" providerId="LiveId" clId="{2CEC0D01-2C63-45C8-A645-2E82BA212548}" dt="2022-11-21T00:56:46.558" v="1227" actId="47"/>
        <pc:sldMkLst>
          <pc:docMk/>
          <pc:sldMk cId="3935699729" sldId="329"/>
        </pc:sldMkLst>
      </pc:sldChg>
      <pc:sldChg chg="del">
        <pc:chgData name="Raphael Freitas" userId="a487a61babc2bbfd" providerId="LiveId" clId="{2CEC0D01-2C63-45C8-A645-2E82BA212548}" dt="2022-11-21T00:56:46.558" v="1227" actId="47"/>
        <pc:sldMkLst>
          <pc:docMk/>
          <pc:sldMk cId="3364003619" sldId="330"/>
        </pc:sldMkLst>
      </pc:sldChg>
      <pc:sldChg chg="del">
        <pc:chgData name="Raphael Freitas" userId="a487a61babc2bbfd" providerId="LiveId" clId="{2CEC0D01-2C63-45C8-A645-2E82BA212548}" dt="2022-11-21T00:56:46.558" v="1227" actId="47"/>
        <pc:sldMkLst>
          <pc:docMk/>
          <pc:sldMk cId="2949044649" sldId="331"/>
        </pc:sldMkLst>
      </pc:sldChg>
      <pc:sldChg chg="del">
        <pc:chgData name="Raphael Freitas" userId="a487a61babc2bbfd" providerId="LiveId" clId="{2CEC0D01-2C63-45C8-A645-2E82BA212548}" dt="2022-11-21T00:56:46.558" v="1227" actId="47"/>
        <pc:sldMkLst>
          <pc:docMk/>
          <pc:sldMk cId="3041446783" sldId="332"/>
        </pc:sldMkLst>
      </pc:sldChg>
      <pc:sldChg chg="del">
        <pc:chgData name="Raphael Freitas" userId="a487a61babc2bbfd" providerId="LiveId" clId="{2CEC0D01-2C63-45C8-A645-2E82BA212548}" dt="2022-11-21T00:56:46.558" v="1227" actId="47"/>
        <pc:sldMkLst>
          <pc:docMk/>
          <pc:sldMk cId="3883946743" sldId="333"/>
        </pc:sldMkLst>
      </pc:sldChg>
      <pc:sldChg chg="del">
        <pc:chgData name="Raphael Freitas" userId="a487a61babc2bbfd" providerId="LiveId" clId="{2CEC0D01-2C63-45C8-A645-2E82BA212548}" dt="2022-11-21T00:56:46.558" v="1227" actId="47"/>
        <pc:sldMkLst>
          <pc:docMk/>
          <pc:sldMk cId="2087274122" sldId="334"/>
        </pc:sldMkLst>
      </pc:sldChg>
      <pc:sldChg chg="del">
        <pc:chgData name="Raphael Freitas" userId="a487a61babc2bbfd" providerId="LiveId" clId="{2CEC0D01-2C63-45C8-A645-2E82BA212548}" dt="2022-11-21T00:56:46.558" v="1227" actId="47"/>
        <pc:sldMkLst>
          <pc:docMk/>
          <pc:sldMk cId="2104705032" sldId="335"/>
        </pc:sldMkLst>
      </pc:sldChg>
      <pc:sldChg chg="del">
        <pc:chgData name="Raphael Freitas" userId="a487a61babc2bbfd" providerId="LiveId" clId="{2CEC0D01-2C63-45C8-A645-2E82BA212548}" dt="2022-11-21T00:56:46.558" v="1227" actId="47"/>
        <pc:sldMkLst>
          <pc:docMk/>
          <pc:sldMk cId="488891684" sldId="336"/>
        </pc:sldMkLst>
      </pc:sldChg>
      <pc:sldChg chg="del">
        <pc:chgData name="Raphael Freitas" userId="a487a61babc2bbfd" providerId="LiveId" clId="{2CEC0D01-2C63-45C8-A645-2E82BA212548}" dt="2022-11-21T00:56:46.558" v="1227" actId="47"/>
        <pc:sldMkLst>
          <pc:docMk/>
          <pc:sldMk cId="881769508" sldId="337"/>
        </pc:sldMkLst>
      </pc:sldChg>
      <pc:sldChg chg="del">
        <pc:chgData name="Raphael Freitas" userId="a487a61babc2bbfd" providerId="LiveId" clId="{2CEC0D01-2C63-45C8-A645-2E82BA212548}" dt="2022-11-21T00:56:46.558" v="1227" actId="47"/>
        <pc:sldMkLst>
          <pc:docMk/>
          <pc:sldMk cId="3596355673" sldId="338"/>
        </pc:sldMkLst>
      </pc:sldChg>
      <pc:sldChg chg="del">
        <pc:chgData name="Raphael Freitas" userId="a487a61babc2bbfd" providerId="LiveId" clId="{2CEC0D01-2C63-45C8-A645-2E82BA212548}" dt="2022-11-22T05:03:38.621" v="2160" actId="47"/>
        <pc:sldMkLst>
          <pc:docMk/>
          <pc:sldMk cId="2149608964" sldId="339"/>
        </pc:sldMkLst>
      </pc:sldChg>
      <pc:sldChg chg="del">
        <pc:chgData name="Raphael Freitas" userId="a487a61babc2bbfd" providerId="LiveId" clId="{2CEC0D01-2C63-45C8-A645-2E82BA212548}" dt="2022-11-22T05:03:38.621" v="2160" actId="47"/>
        <pc:sldMkLst>
          <pc:docMk/>
          <pc:sldMk cId="2509859899" sldId="340"/>
        </pc:sldMkLst>
      </pc:sldChg>
      <pc:sldChg chg="del">
        <pc:chgData name="Raphael Freitas" userId="a487a61babc2bbfd" providerId="LiveId" clId="{2CEC0D01-2C63-45C8-A645-2E82BA212548}" dt="2022-11-22T05:03:38.621" v="2160" actId="47"/>
        <pc:sldMkLst>
          <pc:docMk/>
          <pc:sldMk cId="502880665" sldId="341"/>
        </pc:sldMkLst>
      </pc:sldChg>
      <pc:sldChg chg="del">
        <pc:chgData name="Raphael Freitas" userId="a487a61babc2bbfd" providerId="LiveId" clId="{2CEC0D01-2C63-45C8-A645-2E82BA212548}" dt="2022-11-21T00:56:46.558" v="1227" actId="47"/>
        <pc:sldMkLst>
          <pc:docMk/>
          <pc:sldMk cId="308231578" sldId="342"/>
        </pc:sldMkLst>
      </pc:sldChg>
      <pc:sldChg chg="del">
        <pc:chgData name="Raphael Freitas" userId="a487a61babc2bbfd" providerId="LiveId" clId="{2CEC0D01-2C63-45C8-A645-2E82BA212548}" dt="2022-11-21T00:56:46.558" v="1227" actId="47"/>
        <pc:sldMkLst>
          <pc:docMk/>
          <pc:sldMk cId="624209827" sldId="343"/>
        </pc:sldMkLst>
      </pc:sldChg>
      <pc:sldChg chg="del">
        <pc:chgData name="Raphael Freitas" userId="a487a61babc2bbfd" providerId="LiveId" clId="{2CEC0D01-2C63-45C8-A645-2E82BA212548}" dt="2022-11-21T00:56:46.558" v="1227" actId="47"/>
        <pc:sldMkLst>
          <pc:docMk/>
          <pc:sldMk cId="547401069" sldId="344"/>
        </pc:sldMkLst>
      </pc:sldChg>
      <pc:sldChg chg="del">
        <pc:chgData name="Raphael Freitas" userId="a487a61babc2bbfd" providerId="LiveId" clId="{2CEC0D01-2C63-45C8-A645-2E82BA212548}" dt="2022-11-21T00:56:46.558" v="1227" actId="47"/>
        <pc:sldMkLst>
          <pc:docMk/>
          <pc:sldMk cId="3194361677" sldId="345"/>
        </pc:sldMkLst>
      </pc:sldChg>
      <pc:sldChg chg="del">
        <pc:chgData name="Raphael Freitas" userId="a487a61babc2bbfd" providerId="LiveId" clId="{2CEC0D01-2C63-45C8-A645-2E82BA212548}" dt="2022-11-21T00:56:46.558" v="1227" actId="47"/>
        <pc:sldMkLst>
          <pc:docMk/>
          <pc:sldMk cId="1546596439" sldId="346"/>
        </pc:sldMkLst>
      </pc:sldChg>
      <pc:sldChg chg="del">
        <pc:chgData name="Raphael Freitas" userId="a487a61babc2bbfd" providerId="LiveId" clId="{2CEC0D01-2C63-45C8-A645-2E82BA212548}" dt="2022-11-21T00:56:46.558" v="1227" actId="47"/>
        <pc:sldMkLst>
          <pc:docMk/>
          <pc:sldMk cId="1222296034" sldId="347"/>
        </pc:sldMkLst>
      </pc:sldChg>
      <pc:sldChg chg="del">
        <pc:chgData name="Raphael Freitas" userId="a487a61babc2bbfd" providerId="LiveId" clId="{2CEC0D01-2C63-45C8-A645-2E82BA212548}" dt="2022-11-21T00:56:46.558" v="1227" actId="47"/>
        <pc:sldMkLst>
          <pc:docMk/>
          <pc:sldMk cId="3511968244" sldId="348"/>
        </pc:sldMkLst>
      </pc:sldChg>
      <pc:sldChg chg="del">
        <pc:chgData name="Raphael Freitas" userId="a487a61babc2bbfd" providerId="LiveId" clId="{2CEC0D01-2C63-45C8-A645-2E82BA212548}" dt="2022-11-21T00:56:46.558" v="1227" actId="47"/>
        <pc:sldMkLst>
          <pc:docMk/>
          <pc:sldMk cId="608011222" sldId="349"/>
        </pc:sldMkLst>
      </pc:sldChg>
      <pc:sldChg chg="del">
        <pc:chgData name="Raphael Freitas" userId="a487a61babc2bbfd" providerId="LiveId" clId="{2CEC0D01-2C63-45C8-A645-2E82BA212548}" dt="2022-11-21T00:56:46.558" v="1227" actId="47"/>
        <pc:sldMkLst>
          <pc:docMk/>
          <pc:sldMk cId="3371163178" sldId="350"/>
        </pc:sldMkLst>
      </pc:sldChg>
      <pc:sldChg chg="addSp delSp modSp add del mod modNotesTx">
        <pc:chgData name="Raphael Freitas" userId="a487a61babc2bbfd" providerId="LiveId" clId="{2CEC0D01-2C63-45C8-A645-2E82BA212548}" dt="2022-11-20T20:47:09.540" v="259" actId="47"/>
        <pc:sldMkLst>
          <pc:docMk/>
          <pc:sldMk cId="1799235820" sldId="351"/>
        </pc:sldMkLst>
        <pc:spChg chg="mod">
          <ac:chgData name="Raphael Freitas" userId="a487a61babc2bbfd" providerId="LiveId" clId="{2CEC0D01-2C63-45C8-A645-2E82BA212548}" dt="2022-11-20T20:36:54.059" v="169"/>
          <ac:spMkLst>
            <pc:docMk/>
            <pc:sldMk cId="1799235820" sldId="351"/>
            <ac:spMk id="2" creationId="{CC239962-C1AE-3E51-6E50-E6F2A99A72BB}"/>
          </ac:spMkLst>
        </pc:spChg>
        <pc:spChg chg="add del">
          <ac:chgData name="Raphael Freitas" userId="a487a61babc2bbfd" providerId="LiveId" clId="{2CEC0D01-2C63-45C8-A645-2E82BA212548}" dt="2022-11-20T20:38:47.454" v="179"/>
          <ac:spMkLst>
            <pc:docMk/>
            <pc:sldMk cId="1799235820" sldId="351"/>
            <ac:spMk id="4" creationId="{660B85C1-921C-8331-A5C5-FD1383D782CB}"/>
          </ac:spMkLst>
        </pc:spChg>
        <pc:spChg chg="add del">
          <ac:chgData name="Raphael Freitas" userId="a487a61babc2bbfd" providerId="LiveId" clId="{2CEC0D01-2C63-45C8-A645-2E82BA212548}" dt="2022-11-20T20:38:52.745" v="181"/>
          <ac:spMkLst>
            <pc:docMk/>
            <pc:sldMk cId="1799235820" sldId="351"/>
            <ac:spMk id="6" creationId="{F95B354F-E8D8-A8E4-F7A3-38A6A11E043F}"/>
          </ac:spMkLst>
        </pc:spChg>
        <pc:spChg chg="mod">
          <ac:chgData name="Raphael Freitas" userId="a487a61babc2bbfd" providerId="LiveId" clId="{2CEC0D01-2C63-45C8-A645-2E82BA212548}" dt="2022-11-20T20:40:38.767" v="198" actId="20577"/>
          <ac:spMkLst>
            <pc:docMk/>
            <pc:sldMk cId="1799235820" sldId="351"/>
            <ac:spMk id="123" creationId="{00000000-0000-0000-0000-000000000000}"/>
          </ac:spMkLst>
        </pc:spChg>
        <pc:picChg chg="del">
          <ac:chgData name="Raphael Freitas" userId="a487a61babc2bbfd" providerId="LiveId" clId="{2CEC0D01-2C63-45C8-A645-2E82BA212548}" dt="2022-11-20T20:37:37.550" v="175" actId="478"/>
          <ac:picMkLst>
            <pc:docMk/>
            <pc:sldMk cId="1799235820" sldId="351"/>
            <ac:picMk id="5" creationId="{5065E14A-FDBB-ED7C-F39C-DCACD678671B}"/>
          </ac:picMkLst>
        </pc:picChg>
      </pc:sldChg>
      <pc:sldChg chg="addSp delSp modSp add mod modNotesTx">
        <pc:chgData name="Raphael Freitas" userId="a487a61babc2bbfd" providerId="LiveId" clId="{2CEC0D01-2C63-45C8-A645-2E82BA212548}" dt="2022-11-20T21:01:26.082" v="416"/>
        <pc:sldMkLst>
          <pc:docMk/>
          <pc:sldMk cId="3060984726" sldId="351"/>
        </pc:sldMkLst>
        <pc:spChg chg="add del">
          <ac:chgData name="Raphael Freitas" userId="a487a61babc2bbfd" providerId="LiveId" clId="{2CEC0D01-2C63-45C8-A645-2E82BA212548}" dt="2022-11-20T20:51:53.653" v="394"/>
          <ac:spMkLst>
            <pc:docMk/>
            <pc:sldMk cId="3060984726" sldId="351"/>
            <ac:spMk id="3" creationId="{FBA96C3C-48BC-47EC-5DAE-0C4C09D28DB2}"/>
          </ac:spMkLst>
        </pc:spChg>
        <pc:spChg chg="del">
          <ac:chgData name="Raphael Freitas" userId="a487a61babc2bbfd" providerId="LiveId" clId="{2CEC0D01-2C63-45C8-A645-2E82BA212548}" dt="2022-11-20T20:52:02.981" v="398" actId="478"/>
          <ac:spMkLst>
            <pc:docMk/>
            <pc:sldMk cId="3060984726" sldId="351"/>
            <ac:spMk id="6" creationId="{5148ADC5-12AD-9007-3FB2-F96258140216}"/>
          </ac:spMkLst>
        </pc:spChg>
        <pc:spChg chg="mod">
          <ac:chgData name="Raphael Freitas" userId="a487a61babc2bbfd" providerId="LiveId" clId="{2CEC0D01-2C63-45C8-A645-2E82BA212548}" dt="2022-11-20T20:51:01.189" v="392" actId="20577"/>
          <ac:spMkLst>
            <pc:docMk/>
            <pc:sldMk cId="3060984726" sldId="351"/>
            <ac:spMk id="7" creationId="{00000000-0000-0000-0000-000000000000}"/>
          </ac:spMkLst>
        </pc:spChg>
        <pc:spChg chg="mod">
          <ac:chgData name="Raphael Freitas" userId="a487a61babc2bbfd" providerId="LiveId" clId="{2CEC0D01-2C63-45C8-A645-2E82BA212548}" dt="2022-11-20T21:01:26.082" v="416"/>
          <ac:spMkLst>
            <pc:docMk/>
            <pc:sldMk cId="3060984726" sldId="351"/>
            <ac:spMk id="14" creationId="{00000000-0000-0000-0000-000000000000}"/>
          </ac:spMkLst>
        </pc:spChg>
        <pc:picChg chg="del mod">
          <ac:chgData name="Raphael Freitas" userId="a487a61babc2bbfd" providerId="LiveId" clId="{2CEC0D01-2C63-45C8-A645-2E82BA212548}" dt="2022-11-20T20:58:12.980" v="404" actId="478"/>
          <ac:picMkLst>
            <pc:docMk/>
            <pc:sldMk cId="3060984726" sldId="351"/>
            <ac:picMk id="2" creationId="{6A623C93-A250-F82B-D506-CD379472674E}"/>
          </ac:picMkLst>
        </pc:picChg>
        <pc:picChg chg="add mod">
          <ac:chgData name="Raphael Freitas" userId="a487a61babc2bbfd" providerId="LiveId" clId="{2CEC0D01-2C63-45C8-A645-2E82BA212548}" dt="2022-11-20T20:58:18.631" v="407" actId="1076"/>
          <ac:picMkLst>
            <pc:docMk/>
            <pc:sldMk cId="3060984726" sldId="351"/>
            <ac:picMk id="5" creationId="{3F843230-3510-13F3-86CF-FCB9D900D299}"/>
          </ac:picMkLst>
        </pc:picChg>
      </pc:sldChg>
      <pc:sldChg chg="addSp delSp modSp add mod modNotesTx">
        <pc:chgData name="Raphael Freitas" userId="a487a61babc2bbfd" providerId="LiveId" clId="{2CEC0D01-2C63-45C8-A645-2E82BA212548}" dt="2022-11-20T21:33:14.941" v="715" actId="20577"/>
        <pc:sldMkLst>
          <pc:docMk/>
          <pc:sldMk cId="1288377123" sldId="352"/>
        </pc:sldMkLst>
        <pc:spChg chg="add del">
          <ac:chgData name="Raphael Freitas" userId="a487a61babc2bbfd" providerId="LiveId" clId="{2CEC0D01-2C63-45C8-A645-2E82BA212548}" dt="2022-11-20T21:14:52.887" v="458" actId="22"/>
          <ac:spMkLst>
            <pc:docMk/>
            <pc:sldMk cId="1288377123" sldId="352"/>
            <ac:spMk id="3" creationId="{A9FDFD0B-8919-2842-CA90-3E560AB886F8}"/>
          </ac:spMkLst>
        </pc:spChg>
        <pc:spChg chg="add del mod">
          <ac:chgData name="Raphael Freitas" userId="a487a61babc2bbfd" providerId="LiveId" clId="{2CEC0D01-2C63-45C8-A645-2E82BA212548}" dt="2022-11-20T21:19:35.948" v="472" actId="478"/>
          <ac:spMkLst>
            <pc:docMk/>
            <pc:sldMk cId="1288377123" sldId="352"/>
            <ac:spMk id="6" creationId="{BD8618C1-A106-E52C-0955-47725EC2C5DC}"/>
          </ac:spMkLst>
        </pc:spChg>
        <pc:spChg chg="mod">
          <ac:chgData name="Raphael Freitas" userId="a487a61babc2bbfd" providerId="LiveId" clId="{2CEC0D01-2C63-45C8-A645-2E82BA212548}" dt="2022-11-20T21:27:04.085" v="693" actId="6549"/>
          <ac:spMkLst>
            <pc:docMk/>
            <pc:sldMk cId="1288377123" sldId="352"/>
            <ac:spMk id="7" creationId="{00000000-0000-0000-0000-000000000000}"/>
          </ac:spMkLst>
        </pc:spChg>
        <pc:spChg chg="add mod">
          <ac:chgData name="Raphael Freitas" userId="a487a61babc2bbfd" providerId="LiveId" clId="{2CEC0D01-2C63-45C8-A645-2E82BA212548}" dt="2022-11-20T21:20:06.018" v="481" actId="6549"/>
          <ac:spMkLst>
            <pc:docMk/>
            <pc:sldMk cId="1288377123" sldId="352"/>
            <ac:spMk id="10" creationId="{AB156711-7A75-E140-3767-A7A4AD882CD1}"/>
          </ac:spMkLst>
        </pc:spChg>
        <pc:spChg chg="add del">
          <ac:chgData name="Raphael Freitas" userId="a487a61babc2bbfd" providerId="LiveId" clId="{2CEC0D01-2C63-45C8-A645-2E82BA212548}" dt="2022-11-20T21:22:20.071" v="634"/>
          <ac:spMkLst>
            <pc:docMk/>
            <pc:sldMk cId="1288377123" sldId="352"/>
            <ac:spMk id="11" creationId="{C8CB76D9-3C8E-CCF0-2BCE-A123C5E106D1}"/>
          </ac:spMkLst>
        </pc:spChg>
        <pc:spChg chg="add del">
          <ac:chgData name="Raphael Freitas" userId="a487a61babc2bbfd" providerId="LiveId" clId="{2CEC0D01-2C63-45C8-A645-2E82BA212548}" dt="2022-11-20T21:22:21.382" v="636"/>
          <ac:spMkLst>
            <pc:docMk/>
            <pc:sldMk cId="1288377123" sldId="352"/>
            <ac:spMk id="12" creationId="{17A2B08F-9BEB-75B9-3E02-EE31114B1155}"/>
          </ac:spMkLst>
        </pc:spChg>
        <pc:spChg chg="mod">
          <ac:chgData name="Raphael Freitas" userId="a487a61babc2bbfd" providerId="LiveId" clId="{2CEC0D01-2C63-45C8-A645-2E82BA212548}" dt="2022-11-20T21:21:13.342" v="632" actId="20577"/>
          <ac:spMkLst>
            <pc:docMk/>
            <pc:sldMk cId="1288377123" sldId="352"/>
            <ac:spMk id="14" creationId="{00000000-0000-0000-0000-000000000000}"/>
          </ac:spMkLst>
        </pc:spChg>
        <pc:spChg chg="add mod">
          <ac:chgData name="Raphael Freitas" userId="a487a61babc2bbfd" providerId="LiveId" clId="{2CEC0D01-2C63-45C8-A645-2E82BA212548}" dt="2022-11-20T21:22:42.611" v="653" actId="113"/>
          <ac:spMkLst>
            <pc:docMk/>
            <pc:sldMk cId="1288377123" sldId="352"/>
            <ac:spMk id="16" creationId="{4A37ED9C-D54C-6515-C48C-51DFA039DA6D}"/>
          </ac:spMkLst>
        </pc:spChg>
        <pc:spChg chg="add mod">
          <ac:chgData name="Raphael Freitas" userId="a487a61babc2bbfd" providerId="LiveId" clId="{2CEC0D01-2C63-45C8-A645-2E82BA212548}" dt="2022-11-20T21:26:56.262" v="692" actId="1076"/>
          <ac:spMkLst>
            <pc:docMk/>
            <pc:sldMk cId="1288377123" sldId="352"/>
            <ac:spMk id="17" creationId="{E736E046-1039-D445-7F07-5CCDF1C95B7E}"/>
          </ac:spMkLst>
        </pc:spChg>
        <pc:picChg chg="del mod">
          <ac:chgData name="Raphael Freitas" userId="a487a61babc2bbfd" providerId="LiveId" clId="{2CEC0D01-2C63-45C8-A645-2E82BA212548}" dt="2022-11-20T21:15:33.676" v="464" actId="478"/>
          <ac:picMkLst>
            <pc:docMk/>
            <pc:sldMk cId="1288377123" sldId="352"/>
            <ac:picMk id="5" creationId="{3F843230-3510-13F3-86CF-FCB9D900D299}"/>
          </ac:picMkLst>
        </pc:picChg>
        <pc:picChg chg="add del mod">
          <ac:chgData name="Raphael Freitas" userId="a487a61babc2bbfd" providerId="LiveId" clId="{2CEC0D01-2C63-45C8-A645-2E82BA212548}" dt="2022-11-20T21:26:46.387" v="688" actId="478"/>
          <ac:picMkLst>
            <pc:docMk/>
            <pc:sldMk cId="1288377123" sldId="352"/>
            <ac:picMk id="9" creationId="{010CF75B-9AE0-83E5-F81E-D5AF583B93AE}"/>
          </ac:picMkLst>
        </pc:picChg>
        <pc:picChg chg="add mod">
          <ac:chgData name="Raphael Freitas" userId="a487a61babc2bbfd" providerId="LiveId" clId="{2CEC0D01-2C63-45C8-A645-2E82BA212548}" dt="2022-11-20T21:26:52.504" v="691" actId="1076"/>
          <ac:picMkLst>
            <pc:docMk/>
            <pc:sldMk cId="1288377123" sldId="352"/>
            <ac:picMk id="19" creationId="{8F6B69A8-DF4B-73CE-4511-80245DB6FF3C}"/>
          </ac:picMkLst>
        </pc:picChg>
      </pc:sldChg>
      <pc:sldChg chg="addSp delSp modSp add mod ord modNotesTx">
        <pc:chgData name="Raphael Freitas" userId="a487a61babc2bbfd" providerId="LiveId" clId="{2CEC0D01-2C63-45C8-A645-2E82BA212548}" dt="2022-11-20T21:37:44.975" v="754" actId="1076"/>
        <pc:sldMkLst>
          <pc:docMk/>
          <pc:sldMk cId="3421686889" sldId="353"/>
        </pc:sldMkLst>
        <pc:spChg chg="mod">
          <ac:chgData name="Raphael Freitas" userId="a487a61babc2bbfd" providerId="LiveId" clId="{2CEC0D01-2C63-45C8-A645-2E82BA212548}" dt="2022-11-20T21:34:02.964" v="720" actId="6549"/>
          <ac:spMkLst>
            <pc:docMk/>
            <pc:sldMk cId="3421686889" sldId="353"/>
            <ac:spMk id="2" creationId="{CC239962-C1AE-3E51-6E50-E6F2A99A72BB}"/>
          </ac:spMkLst>
        </pc:spChg>
        <pc:spChg chg="add del">
          <ac:chgData name="Raphael Freitas" userId="a487a61babc2bbfd" providerId="LiveId" clId="{2CEC0D01-2C63-45C8-A645-2E82BA212548}" dt="2022-11-20T21:37:18.857" v="743" actId="22"/>
          <ac:spMkLst>
            <pc:docMk/>
            <pc:sldMk cId="3421686889" sldId="353"/>
            <ac:spMk id="6" creationId="{2B681152-128E-BC9E-E7C8-23DF64D0417D}"/>
          </ac:spMkLst>
        </pc:spChg>
        <pc:spChg chg="add del">
          <ac:chgData name="Raphael Freitas" userId="a487a61babc2bbfd" providerId="LiveId" clId="{2CEC0D01-2C63-45C8-A645-2E82BA212548}" dt="2022-11-20T21:37:21.646" v="745" actId="22"/>
          <ac:spMkLst>
            <pc:docMk/>
            <pc:sldMk cId="3421686889" sldId="353"/>
            <ac:spMk id="8" creationId="{AF5A91CC-F6C9-ED6E-2DE3-7C24D92CB557}"/>
          </ac:spMkLst>
        </pc:spChg>
        <pc:spChg chg="add mod">
          <ac:chgData name="Raphael Freitas" userId="a487a61babc2bbfd" providerId="LiveId" clId="{2CEC0D01-2C63-45C8-A645-2E82BA212548}" dt="2022-11-20T21:37:41.796" v="753" actId="207"/>
          <ac:spMkLst>
            <pc:docMk/>
            <pc:sldMk cId="3421686889" sldId="353"/>
            <ac:spMk id="10" creationId="{8E6CCA4C-1011-14A2-08F5-78D27C0F6380}"/>
          </ac:spMkLst>
        </pc:spChg>
        <pc:spChg chg="mod">
          <ac:chgData name="Raphael Freitas" userId="a487a61babc2bbfd" providerId="LiveId" clId="{2CEC0D01-2C63-45C8-A645-2E82BA212548}" dt="2022-11-20T21:37:44.975" v="754" actId="1076"/>
          <ac:spMkLst>
            <pc:docMk/>
            <pc:sldMk cId="3421686889" sldId="353"/>
            <ac:spMk id="123" creationId="{00000000-0000-0000-0000-000000000000}"/>
          </ac:spMkLst>
        </pc:spChg>
        <pc:picChg chg="add del">
          <ac:chgData name="Raphael Freitas" userId="a487a61babc2bbfd" providerId="LiveId" clId="{2CEC0D01-2C63-45C8-A645-2E82BA212548}" dt="2022-11-20T21:35:52.908" v="737" actId="478"/>
          <ac:picMkLst>
            <pc:docMk/>
            <pc:sldMk cId="3421686889" sldId="353"/>
            <ac:picMk id="5" creationId="{5065E14A-FDBB-ED7C-F39C-DCACD678671B}"/>
          </ac:picMkLst>
        </pc:picChg>
      </pc:sldChg>
      <pc:sldChg chg="addSp delSp modSp add mod modNotesTx">
        <pc:chgData name="Raphael Freitas" userId="a487a61babc2bbfd" providerId="LiveId" clId="{2CEC0D01-2C63-45C8-A645-2E82BA212548}" dt="2022-11-20T22:13:27.787" v="959"/>
        <pc:sldMkLst>
          <pc:docMk/>
          <pc:sldMk cId="2328239178" sldId="354"/>
        </pc:sldMkLst>
        <pc:spChg chg="add mod">
          <ac:chgData name="Raphael Freitas" userId="a487a61babc2bbfd" providerId="LiveId" clId="{2CEC0D01-2C63-45C8-A645-2E82BA212548}" dt="2022-11-20T22:08:13.977" v="817" actId="1076"/>
          <ac:spMkLst>
            <pc:docMk/>
            <pc:sldMk cId="2328239178" sldId="354"/>
            <ac:spMk id="2" creationId="{CEDC04CC-BD88-E07D-3974-EB7C6882EF85}"/>
          </ac:spMkLst>
        </pc:spChg>
        <pc:spChg chg="add mod">
          <ac:chgData name="Raphael Freitas" userId="a487a61babc2bbfd" providerId="LiveId" clId="{2CEC0D01-2C63-45C8-A645-2E82BA212548}" dt="2022-11-20T22:08:48.092" v="854" actId="20577"/>
          <ac:spMkLst>
            <pc:docMk/>
            <pc:sldMk cId="2328239178" sldId="354"/>
            <ac:spMk id="3" creationId="{33E44FC1-3374-2427-842B-C32DC468CF2B}"/>
          </ac:spMkLst>
        </pc:spChg>
        <pc:spChg chg="add mod">
          <ac:chgData name="Raphael Freitas" userId="a487a61babc2bbfd" providerId="LiveId" clId="{2CEC0D01-2C63-45C8-A645-2E82BA212548}" dt="2022-11-20T22:08:06.922" v="816" actId="1076"/>
          <ac:spMkLst>
            <pc:docMk/>
            <pc:sldMk cId="2328239178" sldId="354"/>
            <ac:spMk id="4" creationId="{81823A08-EA68-FBDD-981B-3696852B7F90}"/>
          </ac:spMkLst>
        </pc:spChg>
        <pc:spChg chg="add mod">
          <ac:chgData name="Raphael Freitas" userId="a487a61babc2bbfd" providerId="LiveId" clId="{2CEC0D01-2C63-45C8-A645-2E82BA212548}" dt="2022-11-20T22:09:26.091" v="899" actId="1076"/>
          <ac:spMkLst>
            <pc:docMk/>
            <pc:sldMk cId="2328239178" sldId="354"/>
            <ac:spMk id="5" creationId="{C8810875-1799-CE69-D0BE-E06F55E36724}"/>
          </ac:spMkLst>
        </pc:spChg>
        <pc:spChg chg="add mod">
          <ac:chgData name="Raphael Freitas" userId="a487a61babc2bbfd" providerId="LiveId" clId="{2CEC0D01-2C63-45C8-A645-2E82BA212548}" dt="2022-11-20T22:08:23.470" v="820" actId="1076"/>
          <ac:spMkLst>
            <pc:docMk/>
            <pc:sldMk cId="2328239178" sldId="354"/>
            <ac:spMk id="6" creationId="{C37A7C3D-D625-01AF-9689-0A0ACEF07C0F}"/>
          </ac:spMkLst>
        </pc:spChg>
        <pc:spChg chg="add mod">
          <ac:chgData name="Raphael Freitas" userId="a487a61babc2bbfd" providerId="LiveId" clId="{2CEC0D01-2C63-45C8-A645-2E82BA212548}" dt="2022-11-20T22:09:56.260" v="945" actId="1076"/>
          <ac:spMkLst>
            <pc:docMk/>
            <pc:sldMk cId="2328239178" sldId="354"/>
            <ac:spMk id="7" creationId="{175F2B05-4E1D-281E-80DF-AB4822BE1652}"/>
          </ac:spMkLst>
        </pc:spChg>
        <pc:spChg chg="add mod">
          <ac:chgData name="Raphael Freitas" userId="a487a61babc2bbfd" providerId="LiveId" clId="{2CEC0D01-2C63-45C8-A645-2E82BA212548}" dt="2022-11-20T22:09:38.062" v="916" actId="1076"/>
          <ac:spMkLst>
            <pc:docMk/>
            <pc:sldMk cId="2328239178" sldId="354"/>
            <ac:spMk id="8" creationId="{1D0FAF77-452F-E9F2-B1BE-C1783D4DFA80}"/>
          </ac:spMkLst>
        </pc:spChg>
        <pc:spChg chg="add mod">
          <ac:chgData name="Raphael Freitas" userId="a487a61babc2bbfd" providerId="LiveId" clId="{2CEC0D01-2C63-45C8-A645-2E82BA212548}" dt="2022-11-20T22:09:39.967" v="917" actId="1076"/>
          <ac:spMkLst>
            <pc:docMk/>
            <pc:sldMk cId="2328239178" sldId="354"/>
            <ac:spMk id="9" creationId="{3F1FD08E-EDB1-03F9-E645-21E127CCE822}"/>
          </ac:spMkLst>
        </pc:spChg>
        <pc:spChg chg="del">
          <ac:chgData name="Raphael Freitas" userId="a487a61babc2bbfd" providerId="LiveId" clId="{2CEC0D01-2C63-45C8-A645-2E82BA212548}" dt="2022-11-20T22:06:40.419" v="758" actId="478"/>
          <ac:spMkLst>
            <pc:docMk/>
            <pc:sldMk cId="2328239178" sldId="354"/>
            <ac:spMk id="62" creationId="{7FF60006-F463-33A5-2E58-34A98725972F}"/>
          </ac:spMkLst>
        </pc:spChg>
        <pc:spChg chg="del">
          <ac:chgData name="Raphael Freitas" userId="a487a61babc2bbfd" providerId="LiveId" clId="{2CEC0D01-2C63-45C8-A645-2E82BA212548}" dt="2022-11-20T22:06:40.419" v="758" actId="478"/>
          <ac:spMkLst>
            <pc:docMk/>
            <pc:sldMk cId="2328239178" sldId="354"/>
            <ac:spMk id="69" creationId="{8D12DDC6-DFD7-F76F-D724-29BD1F7603F5}"/>
          </ac:spMkLst>
        </pc:spChg>
        <pc:spChg chg="del">
          <ac:chgData name="Raphael Freitas" userId="a487a61babc2bbfd" providerId="LiveId" clId="{2CEC0D01-2C63-45C8-A645-2E82BA212548}" dt="2022-11-20T22:06:44.468" v="759" actId="478"/>
          <ac:spMkLst>
            <pc:docMk/>
            <pc:sldMk cId="2328239178" sldId="354"/>
            <ac:spMk id="70" creationId="{EE323354-BB23-3CE9-4894-992FFE69C908}"/>
          </ac:spMkLst>
        </pc:spChg>
        <pc:spChg chg="del">
          <ac:chgData name="Raphael Freitas" userId="a487a61babc2bbfd" providerId="LiveId" clId="{2CEC0D01-2C63-45C8-A645-2E82BA212548}" dt="2022-11-20T22:06:47.299" v="760" actId="478"/>
          <ac:spMkLst>
            <pc:docMk/>
            <pc:sldMk cId="2328239178" sldId="354"/>
            <ac:spMk id="71" creationId="{0095B871-E007-B225-BFE2-3DBD0BC449DA}"/>
          </ac:spMkLst>
        </pc:spChg>
        <pc:spChg chg="del">
          <ac:chgData name="Raphael Freitas" userId="a487a61babc2bbfd" providerId="LiveId" clId="{2CEC0D01-2C63-45C8-A645-2E82BA212548}" dt="2022-11-20T22:06:47.299" v="760" actId="478"/>
          <ac:spMkLst>
            <pc:docMk/>
            <pc:sldMk cId="2328239178" sldId="354"/>
            <ac:spMk id="72" creationId="{7D5A83B5-6D6E-B80D-53CB-40095A08FB7B}"/>
          </ac:spMkLst>
        </pc:spChg>
        <pc:spChg chg="del">
          <ac:chgData name="Raphael Freitas" userId="a487a61babc2bbfd" providerId="LiveId" clId="{2CEC0D01-2C63-45C8-A645-2E82BA212548}" dt="2022-11-20T22:06:47.299" v="760" actId="478"/>
          <ac:spMkLst>
            <pc:docMk/>
            <pc:sldMk cId="2328239178" sldId="354"/>
            <ac:spMk id="73" creationId="{23D8DBA1-66DA-C43F-4947-4D038E44C004}"/>
          </ac:spMkLst>
        </pc:spChg>
        <pc:spChg chg="del">
          <ac:chgData name="Raphael Freitas" userId="a487a61babc2bbfd" providerId="LiveId" clId="{2CEC0D01-2C63-45C8-A645-2E82BA212548}" dt="2022-11-20T22:06:40.419" v="758" actId="478"/>
          <ac:spMkLst>
            <pc:docMk/>
            <pc:sldMk cId="2328239178" sldId="354"/>
            <ac:spMk id="74" creationId="{029BB1BB-4259-6D82-A09A-A68AE040BA8C}"/>
          </ac:spMkLst>
        </pc:spChg>
        <pc:spChg chg="del">
          <ac:chgData name="Raphael Freitas" userId="a487a61babc2bbfd" providerId="LiveId" clId="{2CEC0D01-2C63-45C8-A645-2E82BA212548}" dt="2022-11-20T22:06:40.419" v="758" actId="478"/>
          <ac:spMkLst>
            <pc:docMk/>
            <pc:sldMk cId="2328239178" sldId="354"/>
            <ac:spMk id="75" creationId="{207FE243-7924-165F-02D1-1BE176372ACF}"/>
          </ac:spMkLst>
        </pc:spChg>
        <pc:spChg chg="mod">
          <ac:chgData name="Raphael Freitas" userId="a487a61babc2bbfd" providerId="LiveId" clId="{2CEC0D01-2C63-45C8-A645-2E82BA212548}" dt="2022-11-20T22:08:20.625" v="818" actId="1076"/>
          <ac:spMkLst>
            <pc:docMk/>
            <pc:sldMk cId="2328239178" sldId="354"/>
            <ac:spMk id="76" creationId="{BF74E8ED-AE88-E200-A5EA-ECAB6F8911AA}"/>
          </ac:spMkLst>
        </pc:spChg>
        <pc:spChg chg="mod">
          <ac:chgData name="Raphael Freitas" userId="a487a61babc2bbfd" providerId="LiveId" clId="{2CEC0D01-2C63-45C8-A645-2E82BA212548}" dt="2022-11-20T22:09:59.359" v="946" actId="1076"/>
          <ac:spMkLst>
            <pc:docMk/>
            <pc:sldMk cId="2328239178" sldId="354"/>
            <ac:spMk id="77" creationId="{A6113FAB-BAC9-7A39-8FAA-9A96B5E13BA5}"/>
          </ac:spMkLst>
        </pc:spChg>
        <pc:spChg chg="del">
          <ac:chgData name="Raphael Freitas" userId="a487a61babc2bbfd" providerId="LiveId" clId="{2CEC0D01-2C63-45C8-A645-2E82BA212548}" dt="2022-11-20T22:06:47.299" v="760" actId="478"/>
          <ac:spMkLst>
            <pc:docMk/>
            <pc:sldMk cId="2328239178" sldId="354"/>
            <ac:spMk id="78" creationId="{1AF60504-4053-36EB-9D61-A00101677E4F}"/>
          </ac:spMkLst>
        </pc:spChg>
        <pc:spChg chg="del">
          <ac:chgData name="Raphael Freitas" userId="a487a61babc2bbfd" providerId="LiveId" clId="{2CEC0D01-2C63-45C8-A645-2E82BA212548}" dt="2022-11-20T22:06:47.299" v="760" actId="478"/>
          <ac:spMkLst>
            <pc:docMk/>
            <pc:sldMk cId="2328239178" sldId="354"/>
            <ac:spMk id="79" creationId="{2D352E10-4BEB-8D67-BF60-9BF496242CD4}"/>
          </ac:spMkLst>
        </pc:spChg>
        <pc:spChg chg="del">
          <ac:chgData name="Raphael Freitas" userId="a487a61babc2bbfd" providerId="LiveId" clId="{2CEC0D01-2C63-45C8-A645-2E82BA212548}" dt="2022-11-20T22:07:07.067" v="764" actId="478"/>
          <ac:spMkLst>
            <pc:docMk/>
            <pc:sldMk cId="2328239178" sldId="354"/>
            <ac:spMk id="80" creationId="{3B3D5AD6-D270-3A44-57A3-D426803F80B0}"/>
          </ac:spMkLst>
        </pc:spChg>
        <pc:spChg chg="del">
          <ac:chgData name="Raphael Freitas" userId="a487a61babc2bbfd" providerId="LiveId" clId="{2CEC0D01-2C63-45C8-A645-2E82BA212548}" dt="2022-11-20T22:07:07.067" v="764" actId="478"/>
          <ac:spMkLst>
            <pc:docMk/>
            <pc:sldMk cId="2328239178" sldId="354"/>
            <ac:spMk id="81" creationId="{1EE01BE1-5E7E-F007-D335-94D67F1295B1}"/>
          </ac:spMkLst>
        </pc:spChg>
        <pc:spChg chg="del">
          <ac:chgData name="Raphael Freitas" userId="a487a61babc2bbfd" providerId="LiveId" clId="{2CEC0D01-2C63-45C8-A645-2E82BA212548}" dt="2022-11-20T22:07:07.067" v="764" actId="478"/>
          <ac:spMkLst>
            <pc:docMk/>
            <pc:sldMk cId="2328239178" sldId="354"/>
            <ac:spMk id="82" creationId="{0BF13B8F-92C4-4BB8-E3B1-01208F062FE2}"/>
          </ac:spMkLst>
        </pc:spChg>
        <pc:spChg chg="del">
          <ac:chgData name="Raphael Freitas" userId="a487a61babc2bbfd" providerId="LiveId" clId="{2CEC0D01-2C63-45C8-A645-2E82BA212548}" dt="2022-11-20T22:07:07.067" v="764" actId="478"/>
          <ac:spMkLst>
            <pc:docMk/>
            <pc:sldMk cId="2328239178" sldId="354"/>
            <ac:spMk id="83" creationId="{D1B1EC46-C5C6-8E1C-8260-C286298FFE76}"/>
          </ac:spMkLst>
        </pc:spChg>
        <pc:spChg chg="del">
          <ac:chgData name="Raphael Freitas" userId="a487a61babc2bbfd" providerId="LiveId" clId="{2CEC0D01-2C63-45C8-A645-2E82BA212548}" dt="2022-11-20T22:07:03.803" v="763" actId="478"/>
          <ac:spMkLst>
            <pc:docMk/>
            <pc:sldMk cId="2328239178" sldId="354"/>
            <ac:spMk id="84" creationId="{7F9B07D0-647A-9605-5C50-28BAA50140A1}"/>
          </ac:spMkLst>
        </pc:spChg>
        <pc:spChg chg="del">
          <ac:chgData name="Raphael Freitas" userId="a487a61babc2bbfd" providerId="LiveId" clId="{2CEC0D01-2C63-45C8-A645-2E82BA212548}" dt="2022-11-20T22:07:03.803" v="763" actId="478"/>
          <ac:spMkLst>
            <pc:docMk/>
            <pc:sldMk cId="2328239178" sldId="354"/>
            <ac:spMk id="85" creationId="{7FC32F5D-AAAE-2C80-0B0D-0558CF48985C}"/>
          </ac:spMkLst>
        </pc:spChg>
        <pc:spChg chg="del">
          <ac:chgData name="Raphael Freitas" userId="a487a61babc2bbfd" providerId="LiveId" clId="{2CEC0D01-2C63-45C8-A645-2E82BA212548}" dt="2022-11-20T22:07:03.803" v="763" actId="478"/>
          <ac:spMkLst>
            <pc:docMk/>
            <pc:sldMk cId="2328239178" sldId="354"/>
            <ac:spMk id="86" creationId="{85CC05F0-BEB5-AF6B-A5D6-E1D9D1789D03}"/>
          </ac:spMkLst>
        </pc:spChg>
        <pc:spChg chg="del">
          <ac:chgData name="Raphael Freitas" userId="a487a61babc2bbfd" providerId="LiveId" clId="{2CEC0D01-2C63-45C8-A645-2E82BA212548}" dt="2022-11-20T22:07:03.803" v="763" actId="478"/>
          <ac:spMkLst>
            <pc:docMk/>
            <pc:sldMk cId="2328239178" sldId="354"/>
            <ac:spMk id="87" creationId="{9DC7E643-414E-D22A-92DA-788D259BF5D4}"/>
          </ac:spMkLst>
        </pc:spChg>
        <pc:spChg chg="mod">
          <ac:chgData name="Raphael Freitas" userId="a487a61babc2bbfd" providerId="LiveId" clId="{2CEC0D01-2C63-45C8-A645-2E82BA212548}" dt="2022-11-20T22:06:34.376" v="757" actId="20577"/>
          <ac:spMkLst>
            <pc:docMk/>
            <pc:sldMk cId="2328239178" sldId="354"/>
            <ac:spMk id="90" creationId="{30143885-2509-E348-34AC-F52E6D3444A1}"/>
          </ac:spMkLst>
        </pc:spChg>
      </pc:sldChg>
      <pc:sldChg chg="addSp delSp modSp add mod ord">
        <pc:chgData name="Raphael Freitas" userId="a487a61babc2bbfd" providerId="LiveId" clId="{2CEC0D01-2C63-45C8-A645-2E82BA212548}" dt="2022-11-20T22:38:10.509" v="1031" actId="22"/>
        <pc:sldMkLst>
          <pc:docMk/>
          <pc:sldMk cId="916711595" sldId="355"/>
        </pc:sldMkLst>
        <pc:spChg chg="add del">
          <ac:chgData name="Raphael Freitas" userId="a487a61babc2bbfd" providerId="LiveId" clId="{2CEC0D01-2C63-45C8-A645-2E82BA212548}" dt="2022-11-20T22:38:10.509" v="1031" actId="22"/>
          <ac:spMkLst>
            <pc:docMk/>
            <pc:sldMk cId="916711595" sldId="355"/>
            <ac:spMk id="3" creationId="{46810F81-2575-2F29-F31D-78A2206A8968}"/>
          </ac:spMkLst>
        </pc:spChg>
        <pc:spChg chg="mod">
          <ac:chgData name="Raphael Freitas" userId="a487a61babc2bbfd" providerId="LiveId" clId="{2CEC0D01-2C63-45C8-A645-2E82BA212548}" dt="2022-11-20T22:28:31.828" v="1029" actId="20577"/>
          <ac:spMkLst>
            <pc:docMk/>
            <pc:sldMk cId="916711595" sldId="355"/>
            <ac:spMk id="6" creationId="{C2E43584-5436-50BB-C764-7B1F6A4FC581}"/>
          </ac:spMkLst>
        </pc:spChg>
        <pc:picChg chg="mod">
          <ac:chgData name="Raphael Freitas" userId="a487a61babc2bbfd" providerId="LiveId" clId="{2CEC0D01-2C63-45C8-A645-2E82BA212548}" dt="2022-11-20T22:27:24.816" v="964" actId="1076"/>
          <ac:picMkLst>
            <pc:docMk/>
            <pc:sldMk cId="916711595" sldId="355"/>
            <ac:picMk id="1026" creationId="{6813A3E7-979C-BEC1-9192-1976EB2FC5B0}"/>
          </ac:picMkLst>
        </pc:picChg>
      </pc:sldChg>
      <pc:sldChg chg="modSp add mod">
        <pc:chgData name="Raphael Freitas" userId="a487a61babc2bbfd" providerId="LiveId" clId="{2CEC0D01-2C63-45C8-A645-2E82BA212548}" dt="2022-11-20T22:38:19.947" v="1056" actId="20577"/>
        <pc:sldMkLst>
          <pc:docMk/>
          <pc:sldMk cId="1311894659" sldId="356"/>
        </pc:sldMkLst>
        <pc:spChg chg="mod">
          <ac:chgData name="Raphael Freitas" userId="a487a61babc2bbfd" providerId="LiveId" clId="{2CEC0D01-2C63-45C8-A645-2E82BA212548}" dt="2022-11-20T22:38:19.947" v="1056" actId="20577"/>
          <ac:spMkLst>
            <pc:docMk/>
            <pc:sldMk cId="1311894659" sldId="356"/>
            <ac:spMk id="6" creationId="{C2E43584-5436-50BB-C764-7B1F6A4FC581}"/>
          </ac:spMkLst>
        </pc:spChg>
      </pc:sldChg>
      <pc:sldChg chg="addSp delSp modSp add mod modNotesTx">
        <pc:chgData name="Raphael Freitas" userId="a487a61babc2bbfd" providerId="LiveId" clId="{2CEC0D01-2C63-45C8-A645-2E82BA212548}" dt="2022-11-20T23:08:24.206" v="1190" actId="1076"/>
        <pc:sldMkLst>
          <pc:docMk/>
          <pc:sldMk cId="1571789287" sldId="357"/>
        </pc:sldMkLst>
        <pc:spChg chg="mod">
          <ac:chgData name="Raphael Freitas" userId="a487a61babc2bbfd" providerId="LiveId" clId="{2CEC0D01-2C63-45C8-A645-2E82BA212548}" dt="2022-11-20T23:07:10.599" v="1163" actId="14100"/>
          <ac:spMkLst>
            <pc:docMk/>
            <pc:sldMk cId="1571789287" sldId="357"/>
            <ac:spMk id="2" creationId="{CC239962-C1AE-3E51-6E50-E6F2A99A72BB}"/>
          </ac:spMkLst>
        </pc:spChg>
        <pc:spChg chg="mod">
          <ac:chgData name="Raphael Freitas" userId="a487a61babc2bbfd" providerId="LiveId" clId="{2CEC0D01-2C63-45C8-A645-2E82BA212548}" dt="2022-11-20T23:08:24.206" v="1190" actId="1076"/>
          <ac:spMkLst>
            <pc:docMk/>
            <pc:sldMk cId="1571789287" sldId="357"/>
            <ac:spMk id="5" creationId="{1C583611-9B52-98C2-2FEF-5E1821F1110C}"/>
          </ac:spMkLst>
        </pc:spChg>
        <pc:spChg chg="add del mod">
          <ac:chgData name="Raphael Freitas" userId="a487a61babc2bbfd" providerId="LiveId" clId="{2CEC0D01-2C63-45C8-A645-2E82BA212548}" dt="2022-11-20T23:08:13.474" v="1186" actId="478"/>
          <ac:spMkLst>
            <pc:docMk/>
            <pc:sldMk cId="1571789287" sldId="357"/>
            <ac:spMk id="6" creationId="{1E696CC9-4296-D1B6-4E08-A792685F206C}"/>
          </ac:spMkLst>
        </pc:spChg>
        <pc:spChg chg="del">
          <ac:chgData name="Raphael Freitas" userId="a487a61babc2bbfd" providerId="LiveId" clId="{2CEC0D01-2C63-45C8-A645-2E82BA212548}" dt="2022-11-20T23:05:05.251" v="1146" actId="478"/>
          <ac:spMkLst>
            <pc:docMk/>
            <pc:sldMk cId="1571789287" sldId="357"/>
            <ac:spMk id="10" creationId="{FFD090D3-BAD1-66FF-FE62-EE7AA0C3A59C}"/>
          </ac:spMkLst>
        </pc:spChg>
        <pc:picChg chg="del">
          <ac:chgData name="Raphael Freitas" userId="a487a61babc2bbfd" providerId="LiveId" clId="{2CEC0D01-2C63-45C8-A645-2E82BA212548}" dt="2022-11-20T23:04:13.562" v="1136" actId="478"/>
          <ac:picMkLst>
            <pc:docMk/>
            <pc:sldMk cId="1571789287" sldId="357"/>
            <ac:picMk id="7" creationId="{6BBF5D04-8DF7-2048-920A-1C4E0E3BBF79}"/>
          </ac:picMkLst>
        </pc:picChg>
      </pc:sldChg>
      <pc:sldChg chg="modSp add mod">
        <pc:chgData name="Raphael Freitas" userId="a487a61babc2bbfd" providerId="LiveId" clId="{2CEC0D01-2C63-45C8-A645-2E82BA212548}" dt="2022-11-21T00:56:09.009" v="1209" actId="20577"/>
        <pc:sldMkLst>
          <pc:docMk/>
          <pc:sldMk cId="205047594" sldId="358"/>
        </pc:sldMkLst>
        <pc:spChg chg="mod">
          <ac:chgData name="Raphael Freitas" userId="a487a61babc2bbfd" providerId="LiveId" clId="{2CEC0D01-2C63-45C8-A645-2E82BA212548}" dt="2022-11-21T00:56:09.009" v="1209" actId="20577"/>
          <ac:spMkLst>
            <pc:docMk/>
            <pc:sldMk cId="205047594" sldId="358"/>
            <ac:spMk id="6" creationId="{C2E43584-5436-50BB-C764-7B1F6A4FC581}"/>
          </ac:spMkLst>
        </pc:spChg>
      </pc:sldChg>
      <pc:sldChg chg="modSp add mod">
        <pc:chgData name="Raphael Freitas" userId="a487a61babc2bbfd" providerId="LiveId" clId="{2CEC0D01-2C63-45C8-A645-2E82BA212548}" dt="2022-11-21T00:56:23.033" v="1226" actId="20577"/>
        <pc:sldMkLst>
          <pc:docMk/>
          <pc:sldMk cId="957153483" sldId="359"/>
        </pc:sldMkLst>
        <pc:spChg chg="mod">
          <ac:chgData name="Raphael Freitas" userId="a487a61babc2bbfd" providerId="LiveId" clId="{2CEC0D01-2C63-45C8-A645-2E82BA212548}" dt="2022-11-21T00:56:23.033" v="1226" actId="20577"/>
          <ac:spMkLst>
            <pc:docMk/>
            <pc:sldMk cId="957153483" sldId="359"/>
            <ac:spMk id="6" creationId="{C2E43584-5436-50BB-C764-7B1F6A4FC581}"/>
          </ac:spMkLst>
        </pc:spChg>
      </pc:sldChg>
      <pc:sldChg chg="modSp add mod modNotesTx">
        <pc:chgData name="Raphael Freitas" userId="a487a61babc2bbfd" providerId="LiveId" clId="{2CEC0D01-2C63-45C8-A645-2E82BA212548}" dt="2022-11-21T01:18:47.935" v="1387" actId="20577"/>
        <pc:sldMkLst>
          <pc:docMk/>
          <pc:sldMk cId="1025336832" sldId="360"/>
        </pc:sldMkLst>
        <pc:spChg chg="mod">
          <ac:chgData name="Raphael Freitas" userId="a487a61babc2bbfd" providerId="LiveId" clId="{2CEC0D01-2C63-45C8-A645-2E82BA212548}" dt="2022-11-21T01:18:47.935" v="1387" actId="20577"/>
          <ac:spMkLst>
            <pc:docMk/>
            <pc:sldMk cId="1025336832" sldId="360"/>
            <ac:spMk id="6" creationId="{C2E43584-5436-50BB-C764-7B1F6A4FC581}"/>
          </ac:spMkLst>
        </pc:spChg>
      </pc:sldChg>
      <pc:sldChg chg="modSp add mod ord modNotesTx">
        <pc:chgData name="Raphael Freitas" userId="a487a61babc2bbfd" providerId="LiveId" clId="{2CEC0D01-2C63-45C8-A645-2E82BA212548}" dt="2022-11-21T01:14:23.152" v="1371"/>
        <pc:sldMkLst>
          <pc:docMk/>
          <pc:sldMk cId="1307489970" sldId="361"/>
        </pc:sldMkLst>
        <pc:spChg chg="mod">
          <ac:chgData name="Raphael Freitas" userId="a487a61babc2bbfd" providerId="LiveId" clId="{2CEC0D01-2C63-45C8-A645-2E82BA212548}" dt="2022-11-21T00:59:44.920" v="1317" actId="20577"/>
          <ac:spMkLst>
            <pc:docMk/>
            <pc:sldMk cId="1307489970" sldId="361"/>
            <ac:spMk id="2" creationId="{CC239962-C1AE-3E51-6E50-E6F2A99A72BB}"/>
          </ac:spMkLst>
        </pc:spChg>
        <pc:spChg chg="mod">
          <ac:chgData name="Raphael Freitas" userId="a487a61babc2bbfd" providerId="LiveId" clId="{2CEC0D01-2C63-45C8-A645-2E82BA212548}" dt="2022-11-21T01:13:22.484" v="1363"/>
          <ac:spMkLst>
            <pc:docMk/>
            <pc:sldMk cId="1307489970" sldId="361"/>
            <ac:spMk id="5" creationId="{1C583611-9B52-98C2-2FEF-5E1821F1110C}"/>
          </ac:spMkLst>
        </pc:spChg>
      </pc:sldChg>
      <pc:sldChg chg="addSp modSp add mod modNotesTx">
        <pc:chgData name="Raphael Freitas" userId="a487a61babc2bbfd" providerId="LiveId" clId="{2CEC0D01-2C63-45C8-A645-2E82BA212548}" dt="2022-11-21T01:26:03.751" v="1490" actId="6549"/>
        <pc:sldMkLst>
          <pc:docMk/>
          <pc:sldMk cId="2332979058" sldId="362"/>
        </pc:sldMkLst>
        <pc:spChg chg="mod">
          <ac:chgData name="Raphael Freitas" userId="a487a61babc2bbfd" providerId="LiveId" clId="{2CEC0D01-2C63-45C8-A645-2E82BA212548}" dt="2022-11-21T01:26:03.751" v="1490" actId="6549"/>
          <ac:spMkLst>
            <pc:docMk/>
            <pc:sldMk cId="2332979058" sldId="362"/>
            <ac:spMk id="2" creationId="{CC239962-C1AE-3E51-6E50-E6F2A99A72BB}"/>
          </ac:spMkLst>
        </pc:spChg>
        <pc:spChg chg="add mod">
          <ac:chgData name="Raphael Freitas" userId="a487a61babc2bbfd" providerId="LiveId" clId="{2CEC0D01-2C63-45C8-A645-2E82BA212548}" dt="2022-11-21T01:26:00.101" v="1488" actId="1076"/>
          <ac:spMkLst>
            <pc:docMk/>
            <pc:sldMk cId="2332979058" sldId="362"/>
            <ac:spMk id="4" creationId="{A099DC22-61D4-A020-9856-40BCF7B4C462}"/>
          </ac:spMkLst>
        </pc:spChg>
        <pc:spChg chg="mod">
          <ac:chgData name="Raphael Freitas" userId="a487a61babc2bbfd" providerId="LiveId" clId="{2CEC0D01-2C63-45C8-A645-2E82BA212548}" dt="2022-11-21T01:26:00.101" v="1488" actId="1076"/>
          <ac:spMkLst>
            <pc:docMk/>
            <pc:sldMk cId="2332979058" sldId="362"/>
            <ac:spMk id="5" creationId="{1C583611-9B52-98C2-2FEF-5E1821F1110C}"/>
          </ac:spMkLst>
        </pc:spChg>
      </pc:sldChg>
      <pc:sldChg chg="add del ord">
        <pc:chgData name="Raphael Freitas" userId="a487a61babc2bbfd" providerId="LiveId" clId="{2CEC0D01-2C63-45C8-A645-2E82BA212548}" dt="2022-11-21T01:18:51.514" v="1388" actId="47"/>
        <pc:sldMkLst>
          <pc:docMk/>
          <pc:sldMk cId="2700952843" sldId="362"/>
        </pc:sldMkLst>
      </pc:sldChg>
      <pc:sldChg chg="addSp delSp modSp add mod modNotesTx">
        <pc:chgData name="Raphael Freitas" userId="a487a61babc2bbfd" providerId="LiveId" clId="{2CEC0D01-2C63-45C8-A645-2E82BA212548}" dt="2022-11-21T01:32:38.690" v="1539" actId="1076"/>
        <pc:sldMkLst>
          <pc:docMk/>
          <pc:sldMk cId="4181838407" sldId="363"/>
        </pc:sldMkLst>
        <pc:spChg chg="mod">
          <ac:chgData name="Raphael Freitas" userId="a487a61babc2bbfd" providerId="LiveId" clId="{2CEC0D01-2C63-45C8-A645-2E82BA212548}" dt="2022-11-21T01:28:10.055" v="1498" actId="20577"/>
          <ac:spMkLst>
            <pc:docMk/>
            <pc:sldMk cId="4181838407" sldId="363"/>
            <ac:spMk id="2" creationId="{CC239962-C1AE-3E51-6E50-E6F2A99A72BB}"/>
          </ac:spMkLst>
        </pc:spChg>
        <pc:spChg chg="del">
          <ac:chgData name="Raphael Freitas" userId="a487a61babc2bbfd" providerId="LiveId" clId="{2CEC0D01-2C63-45C8-A645-2E82BA212548}" dt="2022-11-21T01:28:56.206" v="1507" actId="478"/>
          <ac:spMkLst>
            <pc:docMk/>
            <pc:sldMk cId="4181838407" sldId="363"/>
            <ac:spMk id="4" creationId="{A099DC22-61D4-A020-9856-40BCF7B4C462}"/>
          </ac:spMkLst>
        </pc:spChg>
        <pc:spChg chg="mod">
          <ac:chgData name="Raphael Freitas" userId="a487a61babc2bbfd" providerId="LiveId" clId="{2CEC0D01-2C63-45C8-A645-2E82BA212548}" dt="2022-11-21T01:31:49.647" v="1533" actId="1076"/>
          <ac:spMkLst>
            <pc:docMk/>
            <pc:sldMk cId="4181838407" sldId="363"/>
            <ac:spMk id="5" creationId="{1C583611-9B52-98C2-2FEF-5E1821F1110C}"/>
          </ac:spMkLst>
        </pc:spChg>
        <pc:spChg chg="add mod">
          <ac:chgData name="Raphael Freitas" userId="a487a61babc2bbfd" providerId="LiveId" clId="{2CEC0D01-2C63-45C8-A645-2E82BA212548}" dt="2022-11-21T01:31:55.447" v="1535" actId="1076"/>
          <ac:spMkLst>
            <pc:docMk/>
            <pc:sldMk cId="4181838407" sldId="363"/>
            <ac:spMk id="7" creationId="{39DAFC7C-139D-7840-CB00-9CD8B2212C22}"/>
          </ac:spMkLst>
        </pc:spChg>
        <pc:picChg chg="add del mod">
          <ac:chgData name="Raphael Freitas" userId="a487a61babc2bbfd" providerId="LiveId" clId="{2CEC0D01-2C63-45C8-A645-2E82BA212548}" dt="2022-11-21T01:32:34.038" v="1536" actId="478"/>
          <ac:picMkLst>
            <pc:docMk/>
            <pc:sldMk cId="4181838407" sldId="363"/>
            <ac:picMk id="9" creationId="{106C5641-056B-5A4B-F5F8-E3772C084D08}"/>
          </ac:picMkLst>
        </pc:picChg>
        <pc:picChg chg="add mod">
          <ac:chgData name="Raphael Freitas" userId="a487a61babc2bbfd" providerId="LiveId" clId="{2CEC0D01-2C63-45C8-A645-2E82BA212548}" dt="2022-11-21T01:32:38.690" v="1539" actId="1076"/>
          <ac:picMkLst>
            <pc:docMk/>
            <pc:sldMk cId="4181838407" sldId="363"/>
            <ac:picMk id="11" creationId="{2546DC92-3BF1-B2F8-ECB5-10BD46A4C818}"/>
          </ac:picMkLst>
        </pc:picChg>
      </pc:sldChg>
      <pc:sldChg chg="addSp delSp modSp add mod modNotesTx">
        <pc:chgData name="Raphael Freitas" userId="a487a61babc2bbfd" providerId="LiveId" clId="{2CEC0D01-2C63-45C8-A645-2E82BA212548}" dt="2022-11-21T01:35:30.246" v="1575"/>
        <pc:sldMkLst>
          <pc:docMk/>
          <pc:sldMk cId="4174155501" sldId="364"/>
        </pc:sldMkLst>
        <pc:spChg chg="mod">
          <ac:chgData name="Raphael Freitas" userId="a487a61babc2bbfd" providerId="LiveId" clId="{2CEC0D01-2C63-45C8-A645-2E82BA212548}" dt="2022-11-21T01:28:20.207" v="1505" actId="20577"/>
          <ac:spMkLst>
            <pc:docMk/>
            <pc:sldMk cId="4174155501" sldId="364"/>
            <ac:spMk id="2" creationId="{CC239962-C1AE-3E51-6E50-E6F2A99A72BB}"/>
          </ac:spMkLst>
        </pc:spChg>
        <pc:spChg chg="del">
          <ac:chgData name="Raphael Freitas" userId="a487a61babc2bbfd" providerId="LiveId" clId="{2CEC0D01-2C63-45C8-A645-2E82BA212548}" dt="2022-11-21T01:34:18.782" v="1545" actId="478"/>
          <ac:spMkLst>
            <pc:docMk/>
            <pc:sldMk cId="4174155501" sldId="364"/>
            <ac:spMk id="4" creationId="{A099DC22-61D4-A020-9856-40BCF7B4C462}"/>
          </ac:spMkLst>
        </pc:spChg>
        <pc:spChg chg="mod">
          <ac:chgData name="Raphael Freitas" userId="a487a61babc2bbfd" providerId="LiveId" clId="{2CEC0D01-2C63-45C8-A645-2E82BA212548}" dt="2022-11-21T01:35:15.684" v="1558" actId="1076"/>
          <ac:spMkLst>
            <pc:docMk/>
            <pc:sldMk cId="4174155501" sldId="364"/>
            <ac:spMk id="5" creationId="{1C583611-9B52-98C2-2FEF-5E1821F1110C}"/>
          </ac:spMkLst>
        </pc:spChg>
        <pc:picChg chg="add mod">
          <ac:chgData name="Raphael Freitas" userId="a487a61babc2bbfd" providerId="LiveId" clId="{2CEC0D01-2C63-45C8-A645-2E82BA212548}" dt="2022-11-21T01:35:15.684" v="1558" actId="1076"/>
          <ac:picMkLst>
            <pc:docMk/>
            <pc:sldMk cId="4174155501" sldId="364"/>
            <ac:picMk id="7" creationId="{49E84526-BF25-1925-F8FE-877A21E50F7D}"/>
          </ac:picMkLst>
        </pc:picChg>
        <pc:picChg chg="add mod">
          <ac:chgData name="Raphael Freitas" userId="a487a61babc2bbfd" providerId="LiveId" clId="{2CEC0D01-2C63-45C8-A645-2E82BA212548}" dt="2022-11-21T01:35:15.684" v="1558" actId="1076"/>
          <ac:picMkLst>
            <pc:docMk/>
            <pc:sldMk cId="4174155501" sldId="364"/>
            <ac:picMk id="9" creationId="{8E321AF9-ACB9-2DD3-886C-85D50CE17150}"/>
          </ac:picMkLst>
        </pc:picChg>
      </pc:sldChg>
      <pc:sldChg chg="add del ord">
        <pc:chgData name="Raphael Freitas" userId="a487a61babc2bbfd" providerId="LiveId" clId="{2CEC0D01-2C63-45C8-A645-2E82BA212548}" dt="2022-11-22T03:48:52.422" v="1582" actId="47"/>
        <pc:sldMkLst>
          <pc:docMk/>
          <pc:sldMk cId="3264882419" sldId="365"/>
        </pc:sldMkLst>
      </pc:sldChg>
      <pc:sldChg chg="modSp add mod ord">
        <pc:chgData name="Raphael Freitas" userId="a487a61babc2bbfd" providerId="LiveId" clId="{2CEC0D01-2C63-45C8-A645-2E82BA212548}" dt="2022-11-22T03:49:08.912" v="1622" actId="20577"/>
        <pc:sldMkLst>
          <pc:docMk/>
          <pc:sldMk cId="413838150" sldId="366"/>
        </pc:sldMkLst>
        <pc:spChg chg="mod">
          <ac:chgData name="Raphael Freitas" userId="a487a61babc2bbfd" providerId="LiveId" clId="{2CEC0D01-2C63-45C8-A645-2E82BA212548}" dt="2022-11-22T03:49:08.912" v="1622" actId="20577"/>
          <ac:spMkLst>
            <pc:docMk/>
            <pc:sldMk cId="413838150" sldId="366"/>
            <ac:spMk id="6" creationId="{C2E43584-5436-50BB-C764-7B1F6A4FC581}"/>
          </ac:spMkLst>
        </pc:spChg>
      </pc:sldChg>
      <pc:sldChg chg="modSp add mod">
        <pc:chgData name="Raphael Freitas" userId="a487a61babc2bbfd" providerId="LiveId" clId="{2CEC0D01-2C63-45C8-A645-2E82BA212548}" dt="2022-11-22T03:50:03.670" v="1636" actId="20577"/>
        <pc:sldMkLst>
          <pc:docMk/>
          <pc:sldMk cId="14381956" sldId="367"/>
        </pc:sldMkLst>
        <pc:spChg chg="mod">
          <ac:chgData name="Raphael Freitas" userId="a487a61babc2bbfd" providerId="LiveId" clId="{2CEC0D01-2C63-45C8-A645-2E82BA212548}" dt="2022-11-22T03:50:03.670" v="1636" actId="20577"/>
          <ac:spMkLst>
            <pc:docMk/>
            <pc:sldMk cId="14381956" sldId="367"/>
            <ac:spMk id="6" creationId="{C2E43584-5436-50BB-C764-7B1F6A4FC581}"/>
          </ac:spMkLst>
        </pc:spChg>
      </pc:sldChg>
      <pc:sldChg chg="modSp add del mod">
        <pc:chgData name="Raphael Freitas" userId="a487a61babc2bbfd" providerId="LiveId" clId="{2CEC0D01-2C63-45C8-A645-2E82BA212548}" dt="2022-11-22T03:51:17.512" v="1650" actId="47"/>
        <pc:sldMkLst>
          <pc:docMk/>
          <pc:sldMk cId="1038374078" sldId="368"/>
        </pc:sldMkLst>
        <pc:spChg chg="mod">
          <ac:chgData name="Raphael Freitas" userId="a487a61babc2bbfd" providerId="LiveId" clId="{2CEC0D01-2C63-45C8-A645-2E82BA212548}" dt="2022-11-22T03:50:24.070" v="1649" actId="6549"/>
          <ac:spMkLst>
            <pc:docMk/>
            <pc:sldMk cId="1038374078" sldId="368"/>
            <ac:spMk id="6" creationId="{C2E43584-5436-50BB-C764-7B1F6A4FC581}"/>
          </ac:spMkLst>
        </pc:spChg>
      </pc:sldChg>
      <pc:sldChg chg="add">
        <pc:chgData name="Raphael Freitas" userId="a487a61babc2bbfd" providerId="LiveId" clId="{2CEC0D01-2C63-45C8-A645-2E82BA212548}" dt="2022-11-22T03:50:21.248" v="1648"/>
        <pc:sldMkLst>
          <pc:docMk/>
          <pc:sldMk cId="453455848" sldId="369"/>
        </pc:sldMkLst>
      </pc:sldChg>
      <pc:sldChg chg="modSp add mod">
        <pc:chgData name="Raphael Freitas" userId="a487a61babc2bbfd" providerId="LiveId" clId="{2CEC0D01-2C63-45C8-A645-2E82BA212548}" dt="2022-11-22T04:07:12.207" v="1688" actId="20577"/>
        <pc:sldMkLst>
          <pc:docMk/>
          <pc:sldMk cId="3314617179" sldId="370"/>
        </pc:sldMkLst>
        <pc:spChg chg="mod">
          <ac:chgData name="Raphael Freitas" userId="a487a61babc2bbfd" providerId="LiveId" clId="{2CEC0D01-2C63-45C8-A645-2E82BA212548}" dt="2022-11-22T04:07:12.207" v="1688" actId="20577"/>
          <ac:spMkLst>
            <pc:docMk/>
            <pc:sldMk cId="3314617179" sldId="370"/>
            <ac:spMk id="6" creationId="{C2E43584-5436-50BB-C764-7B1F6A4FC581}"/>
          </ac:spMkLst>
        </pc:spChg>
      </pc:sldChg>
      <pc:sldChg chg="addSp delSp modSp add mod ord modNotesTx">
        <pc:chgData name="Raphael Freitas" userId="a487a61babc2bbfd" providerId="LiveId" clId="{2CEC0D01-2C63-45C8-A645-2E82BA212548}" dt="2022-11-22T04:17:58.513" v="1781" actId="20577"/>
        <pc:sldMkLst>
          <pc:docMk/>
          <pc:sldMk cId="1279848874" sldId="371"/>
        </pc:sldMkLst>
        <pc:spChg chg="mod">
          <ac:chgData name="Raphael Freitas" userId="a487a61babc2bbfd" providerId="LiveId" clId="{2CEC0D01-2C63-45C8-A645-2E82BA212548}" dt="2022-11-22T04:17:58.513" v="1781" actId="20577"/>
          <ac:spMkLst>
            <pc:docMk/>
            <pc:sldMk cId="1279848874" sldId="371"/>
            <ac:spMk id="2" creationId="{CC239962-C1AE-3E51-6E50-E6F2A99A72BB}"/>
          </ac:spMkLst>
        </pc:spChg>
        <pc:spChg chg="mod">
          <ac:chgData name="Raphael Freitas" userId="a487a61babc2bbfd" providerId="LiveId" clId="{2CEC0D01-2C63-45C8-A645-2E82BA212548}" dt="2022-11-22T04:08:59.889" v="1718" actId="20577"/>
          <ac:spMkLst>
            <pc:docMk/>
            <pc:sldMk cId="1279848874" sldId="371"/>
            <ac:spMk id="5" creationId="{1C583611-9B52-98C2-2FEF-5E1821F1110C}"/>
          </ac:spMkLst>
        </pc:spChg>
        <pc:picChg chg="add del mod">
          <ac:chgData name="Raphael Freitas" userId="a487a61babc2bbfd" providerId="LiveId" clId="{2CEC0D01-2C63-45C8-A645-2E82BA212548}" dt="2022-11-22T04:12:38.710" v="1741" actId="478"/>
          <ac:picMkLst>
            <pc:docMk/>
            <pc:sldMk cId="1279848874" sldId="371"/>
            <ac:picMk id="6" creationId="{3FB47AD7-AF0E-4D9A-5D2C-223CAF64A969}"/>
          </ac:picMkLst>
        </pc:picChg>
        <pc:picChg chg="del">
          <ac:chgData name="Raphael Freitas" userId="a487a61babc2bbfd" providerId="LiveId" clId="{2CEC0D01-2C63-45C8-A645-2E82BA212548}" dt="2022-11-22T04:07:36.207" v="1711" actId="478"/>
          <ac:picMkLst>
            <pc:docMk/>
            <pc:sldMk cId="1279848874" sldId="371"/>
            <ac:picMk id="7" creationId="{49E84526-BF25-1925-F8FE-877A21E50F7D}"/>
          </ac:picMkLst>
        </pc:picChg>
        <pc:picChg chg="del">
          <ac:chgData name="Raphael Freitas" userId="a487a61babc2bbfd" providerId="LiveId" clId="{2CEC0D01-2C63-45C8-A645-2E82BA212548}" dt="2022-11-22T04:07:35.767" v="1710" actId="478"/>
          <ac:picMkLst>
            <pc:docMk/>
            <pc:sldMk cId="1279848874" sldId="371"/>
            <ac:picMk id="9" creationId="{8E321AF9-ACB9-2DD3-886C-85D50CE17150}"/>
          </ac:picMkLst>
        </pc:picChg>
      </pc:sldChg>
      <pc:sldChg chg="modSp add mod modNotesTx">
        <pc:chgData name="Raphael Freitas" userId="a487a61babc2bbfd" providerId="LiveId" clId="{2CEC0D01-2C63-45C8-A645-2E82BA212548}" dt="2022-11-22T04:19:25.864" v="1795"/>
        <pc:sldMkLst>
          <pc:docMk/>
          <pc:sldMk cId="2782053363" sldId="372"/>
        </pc:sldMkLst>
        <pc:spChg chg="mod">
          <ac:chgData name="Raphael Freitas" userId="a487a61babc2bbfd" providerId="LiveId" clId="{2CEC0D01-2C63-45C8-A645-2E82BA212548}" dt="2022-11-22T04:17:33.160" v="1767" actId="6549"/>
          <ac:spMkLst>
            <pc:docMk/>
            <pc:sldMk cId="2782053363" sldId="372"/>
            <ac:spMk id="5" creationId="{1C583611-9B52-98C2-2FEF-5E1821F1110C}"/>
          </ac:spMkLst>
        </pc:spChg>
      </pc:sldChg>
      <pc:sldChg chg="addSp modSp add mod modNotesTx">
        <pc:chgData name="Raphael Freitas" userId="a487a61babc2bbfd" providerId="LiveId" clId="{2CEC0D01-2C63-45C8-A645-2E82BA212548}" dt="2022-11-22T04:25:34.350" v="1861" actId="6549"/>
        <pc:sldMkLst>
          <pc:docMk/>
          <pc:sldMk cId="146923240" sldId="373"/>
        </pc:sldMkLst>
        <pc:spChg chg="mod">
          <ac:chgData name="Raphael Freitas" userId="a487a61babc2bbfd" providerId="LiveId" clId="{2CEC0D01-2C63-45C8-A645-2E82BA212548}" dt="2022-11-22T04:24:29.312" v="1851" actId="20577"/>
          <ac:spMkLst>
            <pc:docMk/>
            <pc:sldMk cId="146923240" sldId="373"/>
            <ac:spMk id="2" creationId="{CC239962-C1AE-3E51-6E50-E6F2A99A72BB}"/>
          </ac:spMkLst>
        </pc:spChg>
        <pc:spChg chg="mod">
          <ac:chgData name="Raphael Freitas" userId="a487a61babc2bbfd" providerId="LiveId" clId="{2CEC0D01-2C63-45C8-A645-2E82BA212548}" dt="2022-11-22T04:25:12.484" v="1854" actId="1076"/>
          <ac:spMkLst>
            <pc:docMk/>
            <pc:sldMk cId="146923240" sldId="373"/>
            <ac:spMk id="5" creationId="{1C583611-9B52-98C2-2FEF-5E1821F1110C}"/>
          </ac:spMkLst>
        </pc:spChg>
        <pc:picChg chg="add mod">
          <ac:chgData name="Raphael Freitas" userId="a487a61babc2bbfd" providerId="LiveId" clId="{2CEC0D01-2C63-45C8-A645-2E82BA212548}" dt="2022-11-22T04:25:18.688" v="1858" actId="1076"/>
          <ac:picMkLst>
            <pc:docMk/>
            <pc:sldMk cId="146923240" sldId="373"/>
            <ac:picMk id="6" creationId="{4311301C-D112-B4BB-1218-DDD55E597B5E}"/>
          </ac:picMkLst>
        </pc:picChg>
      </pc:sldChg>
      <pc:sldChg chg="addSp delSp modSp add mod modNotesTx">
        <pc:chgData name="Raphael Freitas" userId="a487a61babc2bbfd" providerId="LiveId" clId="{2CEC0D01-2C63-45C8-A645-2E82BA212548}" dt="2022-11-22T04:27:02.341" v="1881" actId="1076"/>
        <pc:sldMkLst>
          <pc:docMk/>
          <pc:sldMk cId="327901925" sldId="374"/>
        </pc:sldMkLst>
        <pc:spChg chg="mod">
          <ac:chgData name="Raphael Freitas" userId="a487a61babc2bbfd" providerId="LiveId" clId="{2CEC0D01-2C63-45C8-A645-2E82BA212548}" dt="2022-11-22T04:26:02.017" v="1863"/>
          <ac:spMkLst>
            <pc:docMk/>
            <pc:sldMk cId="327901925" sldId="374"/>
            <ac:spMk id="2" creationId="{CC239962-C1AE-3E51-6E50-E6F2A99A72BB}"/>
          </ac:spMkLst>
        </pc:spChg>
        <pc:spChg chg="mod">
          <ac:chgData name="Raphael Freitas" userId="a487a61babc2bbfd" providerId="LiveId" clId="{2CEC0D01-2C63-45C8-A645-2E82BA212548}" dt="2022-11-22T04:26:25.647" v="1877" actId="20577"/>
          <ac:spMkLst>
            <pc:docMk/>
            <pc:sldMk cId="327901925" sldId="374"/>
            <ac:spMk id="5" creationId="{1C583611-9B52-98C2-2FEF-5E1821F1110C}"/>
          </ac:spMkLst>
        </pc:spChg>
        <pc:picChg chg="del">
          <ac:chgData name="Raphael Freitas" userId="a487a61babc2bbfd" providerId="LiveId" clId="{2CEC0D01-2C63-45C8-A645-2E82BA212548}" dt="2022-11-22T04:26:41.110" v="1878" actId="478"/>
          <ac:picMkLst>
            <pc:docMk/>
            <pc:sldMk cId="327901925" sldId="374"/>
            <ac:picMk id="6" creationId="{4311301C-D112-B4BB-1218-DDD55E597B5E}"/>
          </ac:picMkLst>
        </pc:picChg>
        <pc:picChg chg="add mod">
          <ac:chgData name="Raphael Freitas" userId="a487a61babc2bbfd" providerId="LiveId" clId="{2CEC0D01-2C63-45C8-A645-2E82BA212548}" dt="2022-11-22T04:27:02.341" v="1881" actId="1076"/>
          <ac:picMkLst>
            <pc:docMk/>
            <pc:sldMk cId="327901925" sldId="374"/>
            <ac:picMk id="7" creationId="{1F19F5C3-5121-C522-1082-066BAD413E53}"/>
          </ac:picMkLst>
        </pc:picChg>
      </pc:sldChg>
      <pc:sldChg chg="addSp delSp modSp add del mod">
        <pc:chgData name="Raphael Freitas" userId="a487a61babc2bbfd" providerId="LiveId" clId="{2CEC0D01-2C63-45C8-A645-2E82BA212548}" dt="2022-11-22T04:25:08.571" v="1853" actId="47"/>
        <pc:sldMkLst>
          <pc:docMk/>
          <pc:sldMk cId="1657613163" sldId="374"/>
        </pc:sldMkLst>
        <pc:spChg chg="mod">
          <ac:chgData name="Raphael Freitas" userId="a487a61babc2bbfd" providerId="LiveId" clId="{2CEC0D01-2C63-45C8-A645-2E82BA212548}" dt="2022-11-22T04:21:42.687" v="1823" actId="20577"/>
          <ac:spMkLst>
            <pc:docMk/>
            <pc:sldMk cId="1657613163" sldId="374"/>
            <ac:spMk id="2" creationId="{CC239962-C1AE-3E51-6E50-E6F2A99A72BB}"/>
          </ac:spMkLst>
        </pc:spChg>
        <pc:spChg chg="del">
          <ac:chgData name="Raphael Freitas" userId="a487a61babc2bbfd" providerId="LiveId" clId="{2CEC0D01-2C63-45C8-A645-2E82BA212548}" dt="2022-11-22T04:21:52.295" v="1824" actId="478"/>
          <ac:spMkLst>
            <pc:docMk/>
            <pc:sldMk cId="1657613163" sldId="374"/>
            <ac:spMk id="5" creationId="{1C583611-9B52-98C2-2FEF-5E1821F1110C}"/>
          </ac:spMkLst>
        </pc:spChg>
        <pc:picChg chg="add del mod">
          <ac:chgData name="Raphael Freitas" userId="a487a61babc2bbfd" providerId="LiveId" clId="{2CEC0D01-2C63-45C8-A645-2E82BA212548}" dt="2022-11-22T04:24:35.661" v="1852" actId="478"/>
          <ac:picMkLst>
            <pc:docMk/>
            <pc:sldMk cId="1657613163" sldId="374"/>
            <ac:picMk id="6" creationId="{3D859590-5EE0-C7D8-215E-3049AEF60E20}"/>
          </ac:picMkLst>
        </pc:picChg>
      </pc:sldChg>
      <pc:sldChg chg="addSp delSp modSp add mod">
        <pc:chgData name="Raphael Freitas" userId="a487a61babc2bbfd" providerId="LiveId" clId="{2CEC0D01-2C63-45C8-A645-2E82BA212548}" dt="2022-11-22T04:28:27.296" v="1905" actId="1076"/>
        <pc:sldMkLst>
          <pc:docMk/>
          <pc:sldMk cId="3957094652" sldId="375"/>
        </pc:sldMkLst>
        <pc:spChg chg="mod">
          <ac:chgData name="Raphael Freitas" userId="a487a61babc2bbfd" providerId="LiveId" clId="{2CEC0D01-2C63-45C8-A645-2E82BA212548}" dt="2022-11-22T04:27:25.642" v="1883"/>
          <ac:spMkLst>
            <pc:docMk/>
            <pc:sldMk cId="3957094652" sldId="375"/>
            <ac:spMk id="2" creationId="{CC239962-C1AE-3E51-6E50-E6F2A99A72BB}"/>
          </ac:spMkLst>
        </pc:spChg>
        <pc:spChg chg="mod">
          <ac:chgData name="Raphael Freitas" userId="a487a61babc2bbfd" providerId="LiveId" clId="{2CEC0D01-2C63-45C8-A645-2E82BA212548}" dt="2022-11-22T04:27:46.822" v="1899" actId="6549"/>
          <ac:spMkLst>
            <pc:docMk/>
            <pc:sldMk cId="3957094652" sldId="375"/>
            <ac:spMk id="5" creationId="{1C583611-9B52-98C2-2FEF-5E1821F1110C}"/>
          </ac:spMkLst>
        </pc:spChg>
        <pc:picChg chg="add mod">
          <ac:chgData name="Raphael Freitas" userId="a487a61babc2bbfd" providerId="LiveId" clId="{2CEC0D01-2C63-45C8-A645-2E82BA212548}" dt="2022-11-22T04:28:27.296" v="1905" actId="1076"/>
          <ac:picMkLst>
            <pc:docMk/>
            <pc:sldMk cId="3957094652" sldId="375"/>
            <ac:picMk id="6" creationId="{15A2AB39-586E-2555-E949-E65244061F7C}"/>
          </ac:picMkLst>
        </pc:picChg>
        <pc:picChg chg="del mod">
          <ac:chgData name="Raphael Freitas" userId="a487a61babc2bbfd" providerId="LiveId" clId="{2CEC0D01-2C63-45C8-A645-2E82BA212548}" dt="2022-11-22T04:27:48.886" v="1901" actId="478"/>
          <ac:picMkLst>
            <pc:docMk/>
            <pc:sldMk cId="3957094652" sldId="375"/>
            <ac:picMk id="7" creationId="{1F19F5C3-5121-C522-1082-066BAD413E53}"/>
          </ac:picMkLst>
        </pc:picChg>
      </pc:sldChg>
      <pc:sldChg chg="addSp delSp modSp add mod">
        <pc:chgData name="Raphael Freitas" userId="a487a61babc2bbfd" providerId="LiveId" clId="{2CEC0D01-2C63-45C8-A645-2E82BA212548}" dt="2022-11-22T04:29:39.519" v="1928" actId="1076"/>
        <pc:sldMkLst>
          <pc:docMk/>
          <pc:sldMk cId="2818444876" sldId="376"/>
        </pc:sldMkLst>
        <pc:spChg chg="mod">
          <ac:chgData name="Raphael Freitas" userId="a487a61babc2bbfd" providerId="LiveId" clId="{2CEC0D01-2C63-45C8-A645-2E82BA212548}" dt="2022-11-22T04:28:43.664" v="1907"/>
          <ac:spMkLst>
            <pc:docMk/>
            <pc:sldMk cId="2818444876" sldId="376"/>
            <ac:spMk id="2" creationId="{CC239962-C1AE-3E51-6E50-E6F2A99A72BB}"/>
          </ac:spMkLst>
        </pc:spChg>
        <pc:spChg chg="mod">
          <ac:chgData name="Raphael Freitas" userId="a487a61babc2bbfd" providerId="LiveId" clId="{2CEC0D01-2C63-45C8-A645-2E82BA212548}" dt="2022-11-22T04:29:06.167" v="1924" actId="6549"/>
          <ac:spMkLst>
            <pc:docMk/>
            <pc:sldMk cId="2818444876" sldId="376"/>
            <ac:spMk id="5" creationId="{1C583611-9B52-98C2-2FEF-5E1821F1110C}"/>
          </ac:spMkLst>
        </pc:spChg>
        <pc:picChg chg="del">
          <ac:chgData name="Raphael Freitas" userId="a487a61babc2bbfd" providerId="LiveId" clId="{2CEC0D01-2C63-45C8-A645-2E82BA212548}" dt="2022-11-22T04:29:10.790" v="1925" actId="478"/>
          <ac:picMkLst>
            <pc:docMk/>
            <pc:sldMk cId="2818444876" sldId="376"/>
            <ac:picMk id="6" creationId="{15A2AB39-586E-2555-E949-E65244061F7C}"/>
          </ac:picMkLst>
        </pc:picChg>
        <pc:picChg chg="add mod">
          <ac:chgData name="Raphael Freitas" userId="a487a61babc2bbfd" providerId="LiveId" clId="{2CEC0D01-2C63-45C8-A645-2E82BA212548}" dt="2022-11-22T04:29:39.519" v="1928" actId="1076"/>
          <ac:picMkLst>
            <pc:docMk/>
            <pc:sldMk cId="2818444876" sldId="376"/>
            <ac:picMk id="7" creationId="{DDCCE89F-52C1-7664-9C00-FCDEDD08CB80}"/>
          </ac:picMkLst>
        </pc:picChg>
      </pc:sldChg>
      <pc:sldChg chg="addSp delSp modSp add mod">
        <pc:chgData name="Raphael Freitas" userId="a487a61babc2bbfd" providerId="LiveId" clId="{2CEC0D01-2C63-45C8-A645-2E82BA212548}" dt="2022-11-22T04:32:36.310" v="1969" actId="1076"/>
        <pc:sldMkLst>
          <pc:docMk/>
          <pc:sldMk cId="1954074631" sldId="377"/>
        </pc:sldMkLst>
        <pc:spChg chg="mod">
          <ac:chgData name="Raphael Freitas" userId="a487a61babc2bbfd" providerId="LiveId" clId="{2CEC0D01-2C63-45C8-A645-2E82BA212548}" dt="2022-11-22T04:29:59.627" v="1930"/>
          <ac:spMkLst>
            <pc:docMk/>
            <pc:sldMk cId="1954074631" sldId="377"/>
            <ac:spMk id="2" creationId="{CC239962-C1AE-3E51-6E50-E6F2A99A72BB}"/>
          </ac:spMkLst>
        </pc:spChg>
        <pc:spChg chg="mod">
          <ac:chgData name="Raphael Freitas" userId="a487a61babc2bbfd" providerId="LiveId" clId="{2CEC0D01-2C63-45C8-A645-2E82BA212548}" dt="2022-11-22T04:30:42.074" v="1957" actId="14100"/>
          <ac:spMkLst>
            <pc:docMk/>
            <pc:sldMk cId="1954074631" sldId="377"/>
            <ac:spMk id="5" creationId="{1C583611-9B52-98C2-2FEF-5E1821F1110C}"/>
          </ac:spMkLst>
        </pc:spChg>
        <pc:picChg chg="add del mod">
          <ac:chgData name="Raphael Freitas" userId="a487a61babc2bbfd" providerId="LiveId" clId="{2CEC0D01-2C63-45C8-A645-2E82BA212548}" dt="2022-11-22T04:32:28.469" v="1965" actId="478"/>
          <ac:picMkLst>
            <pc:docMk/>
            <pc:sldMk cId="1954074631" sldId="377"/>
            <ac:picMk id="6" creationId="{5CD09ED2-68D2-5950-322F-E58AAF557213}"/>
          </ac:picMkLst>
        </pc:picChg>
        <pc:picChg chg="del">
          <ac:chgData name="Raphael Freitas" userId="a487a61babc2bbfd" providerId="LiveId" clId="{2CEC0D01-2C63-45C8-A645-2E82BA212548}" dt="2022-11-22T04:30:43.294" v="1958" actId="478"/>
          <ac:picMkLst>
            <pc:docMk/>
            <pc:sldMk cId="1954074631" sldId="377"/>
            <ac:picMk id="7" creationId="{DDCCE89F-52C1-7664-9C00-FCDEDD08CB80}"/>
          </ac:picMkLst>
        </pc:picChg>
        <pc:picChg chg="add mod">
          <ac:chgData name="Raphael Freitas" userId="a487a61babc2bbfd" providerId="LiveId" clId="{2CEC0D01-2C63-45C8-A645-2E82BA212548}" dt="2022-11-22T04:32:36.310" v="1969" actId="1076"/>
          <ac:picMkLst>
            <pc:docMk/>
            <pc:sldMk cId="1954074631" sldId="377"/>
            <ac:picMk id="9" creationId="{5027541D-BB97-F655-8AE9-F3F29B21C80A}"/>
          </ac:picMkLst>
        </pc:picChg>
      </pc:sldChg>
      <pc:sldChg chg="modSp add mod ord">
        <pc:chgData name="Raphael Freitas" userId="a487a61babc2bbfd" providerId="LiveId" clId="{2CEC0D01-2C63-45C8-A645-2E82BA212548}" dt="2022-11-22T04:34:35.840" v="1992"/>
        <pc:sldMkLst>
          <pc:docMk/>
          <pc:sldMk cId="684195543" sldId="378"/>
        </pc:sldMkLst>
        <pc:spChg chg="mod">
          <ac:chgData name="Raphael Freitas" userId="a487a61babc2bbfd" providerId="LiveId" clId="{2CEC0D01-2C63-45C8-A645-2E82BA212548}" dt="2022-11-22T04:34:35.840" v="1992"/>
          <ac:spMkLst>
            <pc:docMk/>
            <pc:sldMk cId="684195543" sldId="378"/>
            <ac:spMk id="2" creationId="{CC239962-C1AE-3E51-6E50-E6F2A99A72BB}"/>
          </ac:spMkLst>
        </pc:spChg>
      </pc:sldChg>
      <pc:sldChg chg="addSp delSp modSp add mod">
        <pc:chgData name="Raphael Freitas" userId="a487a61babc2bbfd" providerId="LiveId" clId="{2CEC0D01-2C63-45C8-A645-2E82BA212548}" dt="2022-11-22T04:34:04.938" v="1989" actId="1076"/>
        <pc:sldMkLst>
          <pc:docMk/>
          <pc:sldMk cId="2580499052" sldId="379"/>
        </pc:sldMkLst>
        <pc:spChg chg="mod">
          <ac:chgData name="Raphael Freitas" userId="a487a61babc2bbfd" providerId="LiveId" clId="{2CEC0D01-2C63-45C8-A645-2E82BA212548}" dt="2022-11-22T04:33:16.674" v="1971"/>
          <ac:spMkLst>
            <pc:docMk/>
            <pc:sldMk cId="2580499052" sldId="379"/>
            <ac:spMk id="2" creationId="{CC239962-C1AE-3E51-6E50-E6F2A99A72BB}"/>
          </ac:spMkLst>
        </pc:spChg>
        <pc:spChg chg="mod">
          <ac:chgData name="Raphael Freitas" userId="a487a61babc2bbfd" providerId="LiveId" clId="{2CEC0D01-2C63-45C8-A645-2E82BA212548}" dt="2022-11-22T04:33:41.709" v="1985" actId="1076"/>
          <ac:spMkLst>
            <pc:docMk/>
            <pc:sldMk cId="2580499052" sldId="379"/>
            <ac:spMk id="5" creationId="{1C583611-9B52-98C2-2FEF-5E1821F1110C}"/>
          </ac:spMkLst>
        </pc:spChg>
        <pc:picChg chg="add mod">
          <ac:chgData name="Raphael Freitas" userId="a487a61babc2bbfd" providerId="LiveId" clId="{2CEC0D01-2C63-45C8-A645-2E82BA212548}" dt="2022-11-22T04:34:04.938" v="1989" actId="1076"/>
          <ac:picMkLst>
            <pc:docMk/>
            <pc:sldMk cId="2580499052" sldId="379"/>
            <ac:picMk id="6" creationId="{3654DE06-7696-3E5B-1498-7B66FCAA1B8A}"/>
          </ac:picMkLst>
        </pc:picChg>
        <pc:picChg chg="del">
          <ac:chgData name="Raphael Freitas" userId="a487a61babc2bbfd" providerId="LiveId" clId="{2CEC0D01-2C63-45C8-A645-2E82BA212548}" dt="2022-11-22T04:33:43.398" v="1986" actId="478"/>
          <ac:picMkLst>
            <pc:docMk/>
            <pc:sldMk cId="2580499052" sldId="379"/>
            <ac:picMk id="9" creationId="{5027541D-BB97-F655-8AE9-F3F29B21C80A}"/>
          </ac:picMkLst>
        </pc:picChg>
      </pc:sldChg>
      <pc:sldChg chg="addSp delSp modSp add mod modNotesTx">
        <pc:chgData name="Raphael Freitas" userId="a487a61babc2bbfd" providerId="LiveId" clId="{2CEC0D01-2C63-45C8-A645-2E82BA212548}" dt="2022-11-22T04:36:14.969" v="2029"/>
        <pc:sldMkLst>
          <pc:docMk/>
          <pc:sldMk cId="981981082" sldId="380"/>
        </pc:sldMkLst>
        <pc:spChg chg="mod">
          <ac:chgData name="Raphael Freitas" userId="a487a61babc2bbfd" providerId="LiveId" clId="{2CEC0D01-2C63-45C8-A645-2E82BA212548}" dt="2022-11-22T04:35:55.344" v="2021" actId="20577"/>
          <ac:spMkLst>
            <pc:docMk/>
            <pc:sldMk cId="981981082" sldId="380"/>
            <ac:spMk id="2" creationId="{CC239962-C1AE-3E51-6E50-E6F2A99A72BB}"/>
          </ac:spMkLst>
        </pc:spChg>
        <pc:spChg chg="del">
          <ac:chgData name="Raphael Freitas" userId="a487a61babc2bbfd" providerId="LiveId" clId="{2CEC0D01-2C63-45C8-A645-2E82BA212548}" dt="2022-11-22T04:35:58.903" v="2022" actId="478"/>
          <ac:spMkLst>
            <pc:docMk/>
            <pc:sldMk cId="981981082" sldId="380"/>
            <ac:spMk id="5" creationId="{1C583611-9B52-98C2-2FEF-5E1821F1110C}"/>
          </ac:spMkLst>
        </pc:spChg>
        <pc:picChg chg="del">
          <ac:chgData name="Raphael Freitas" userId="a487a61babc2bbfd" providerId="LiveId" clId="{2CEC0D01-2C63-45C8-A645-2E82BA212548}" dt="2022-11-22T04:35:59.734" v="2023" actId="478"/>
          <ac:picMkLst>
            <pc:docMk/>
            <pc:sldMk cId="981981082" sldId="380"/>
            <ac:picMk id="6" creationId="{3654DE06-7696-3E5B-1498-7B66FCAA1B8A}"/>
          </ac:picMkLst>
        </pc:picChg>
        <pc:picChg chg="add mod">
          <ac:chgData name="Raphael Freitas" userId="a487a61babc2bbfd" providerId="LiveId" clId="{2CEC0D01-2C63-45C8-A645-2E82BA212548}" dt="2022-11-22T04:36:06.615" v="2027" actId="1076"/>
          <ac:picMkLst>
            <pc:docMk/>
            <pc:sldMk cId="981981082" sldId="380"/>
            <ac:picMk id="7" creationId="{DA8F3B79-4DF7-9318-FA8F-46BB938DCC8B}"/>
          </ac:picMkLst>
        </pc:picChg>
      </pc:sldChg>
      <pc:sldChg chg="addSp delSp modSp add mod ord modNotesTx">
        <pc:chgData name="Raphael Freitas" userId="a487a61babc2bbfd" providerId="LiveId" clId="{2CEC0D01-2C63-45C8-A645-2E82BA212548}" dt="2022-11-22T04:42:04.226" v="2121" actId="20577"/>
        <pc:sldMkLst>
          <pc:docMk/>
          <pc:sldMk cId="2466046122" sldId="381"/>
        </pc:sldMkLst>
        <pc:spChg chg="mod">
          <ac:chgData name="Raphael Freitas" userId="a487a61babc2bbfd" providerId="LiveId" clId="{2CEC0D01-2C63-45C8-A645-2E82BA212548}" dt="2022-11-22T04:39:46.158" v="2087" actId="20577"/>
          <ac:spMkLst>
            <pc:docMk/>
            <pc:sldMk cId="2466046122" sldId="381"/>
            <ac:spMk id="2" creationId="{CC239962-C1AE-3E51-6E50-E6F2A99A72BB}"/>
          </ac:spMkLst>
        </pc:spChg>
        <pc:spChg chg="del">
          <ac:chgData name="Raphael Freitas" userId="a487a61babc2bbfd" providerId="LiveId" clId="{2CEC0D01-2C63-45C8-A645-2E82BA212548}" dt="2022-11-22T04:39:50.478" v="2088" actId="478"/>
          <ac:spMkLst>
            <pc:docMk/>
            <pc:sldMk cId="2466046122" sldId="381"/>
            <ac:spMk id="5" creationId="{1C583611-9B52-98C2-2FEF-5E1821F1110C}"/>
          </ac:spMkLst>
        </pc:spChg>
        <pc:spChg chg="add mod">
          <ac:chgData name="Raphael Freitas" userId="a487a61babc2bbfd" providerId="LiveId" clId="{2CEC0D01-2C63-45C8-A645-2E82BA212548}" dt="2022-11-22T04:42:04.226" v="2121" actId="20577"/>
          <ac:spMkLst>
            <pc:docMk/>
            <pc:sldMk cId="2466046122" sldId="381"/>
            <ac:spMk id="7" creationId="{800E93B0-4C22-10AE-31DF-69744BD3D2D0}"/>
          </ac:spMkLst>
        </pc:spChg>
        <pc:spChg chg="add del mod">
          <ac:chgData name="Raphael Freitas" userId="a487a61babc2bbfd" providerId="LiveId" clId="{2CEC0D01-2C63-45C8-A645-2E82BA212548}" dt="2022-11-22T04:41:59.494" v="2117" actId="478"/>
          <ac:spMkLst>
            <pc:docMk/>
            <pc:sldMk cId="2466046122" sldId="381"/>
            <ac:spMk id="8" creationId="{6E6822B8-7929-8B96-7AD8-810574236A61}"/>
          </ac:spMkLst>
        </pc:spChg>
        <pc:picChg chg="del">
          <ac:chgData name="Raphael Freitas" userId="a487a61babc2bbfd" providerId="LiveId" clId="{2CEC0D01-2C63-45C8-A645-2E82BA212548}" dt="2022-11-22T04:39:52.333" v="2089" actId="478"/>
          <ac:picMkLst>
            <pc:docMk/>
            <pc:sldMk cId="2466046122" sldId="381"/>
            <ac:picMk id="6" creationId="{3654DE06-7696-3E5B-1498-7B66FCAA1B8A}"/>
          </ac:picMkLst>
        </pc:picChg>
        <pc:picChg chg="add mod">
          <ac:chgData name="Raphael Freitas" userId="a487a61babc2bbfd" providerId="LiveId" clId="{2CEC0D01-2C63-45C8-A645-2E82BA212548}" dt="2022-11-22T04:41:08.398" v="2107" actId="1076"/>
          <ac:picMkLst>
            <pc:docMk/>
            <pc:sldMk cId="2466046122" sldId="381"/>
            <ac:picMk id="1026" creationId="{042EEF36-1496-510A-D568-F27DD1A8DB4B}"/>
          </ac:picMkLst>
        </pc:picChg>
      </pc:sldChg>
      <pc:sldChg chg="modSp add mod ord">
        <pc:chgData name="Raphael Freitas" userId="a487a61babc2bbfd" providerId="LiveId" clId="{2CEC0D01-2C63-45C8-A645-2E82BA212548}" dt="2022-11-22T04:39:19.702" v="2054" actId="20577"/>
        <pc:sldMkLst>
          <pc:docMk/>
          <pc:sldMk cId="3709735280" sldId="382"/>
        </pc:sldMkLst>
        <pc:spChg chg="mod">
          <ac:chgData name="Raphael Freitas" userId="a487a61babc2bbfd" providerId="LiveId" clId="{2CEC0D01-2C63-45C8-A645-2E82BA212548}" dt="2022-11-22T04:39:19.702" v="2054" actId="20577"/>
          <ac:spMkLst>
            <pc:docMk/>
            <pc:sldMk cId="3709735280" sldId="382"/>
            <ac:spMk id="6" creationId="{C2E43584-5436-50BB-C764-7B1F6A4FC581}"/>
          </ac:spMkLst>
        </pc:spChg>
      </pc:sldChg>
      <pc:sldChg chg="modSp add del mod ord">
        <pc:chgData name="Raphael Freitas" userId="a487a61babc2bbfd" providerId="LiveId" clId="{2CEC0D01-2C63-45C8-A645-2E82BA212548}" dt="2022-11-22T05:03:33.912" v="2159" actId="47"/>
        <pc:sldMkLst>
          <pc:docMk/>
          <pc:sldMk cId="1094737029" sldId="383"/>
        </pc:sldMkLst>
        <pc:spChg chg="mod">
          <ac:chgData name="Raphael Freitas" userId="a487a61babc2bbfd" providerId="LiveId" clId="{2CEC0D01-2C63-45C8-A645-2E82BA212548}" dt="2022-11-22T05:03:00.926" v="2139" actId="20577"/>
          <ac:spMkLst>
            <pc:docMk/>
            <pc:sldMk cId="1094737029" sldId="383"/>
            <ac:spMk id="6" creationId="{C2E43584-5436-50BB-C764-7B1F6A4FC581}"/>
          </ac:spMkLst>
        </pc:spChg>
      </pc:sldChg>
      <pc:sldChg chg="modSp add mod ord">
        <pc:chgData name="Raphael Freitas" userId="a487a61babc2bbfd" providerId="LiveId" clId="{2CEC0D01-2C63-45C8-A645-2E82BA212548}" dt="2022-11-22T05:03:29.471" v="2158" actId="20577"/>
        <pc:sldMkLst>
          <pc:docMk/>
          <pc:sldMk cId="2976096812" sldId="384"/>
        </pc:sldMkLst>
        <pc:spChg chg="mod">
          <ac:chgData name="Raphael Freitas" userId="a487a61babc2bbfd" providerId="LiveId" clId="{2CEC0D01-2C63-45C8-A645-2E82BA212548}" dt="2022-11-22T05:03:29.471" v="2158" actId="20577"/>
          <ac:spMkLst>
            <pc:docMk/>
            <pc:sldMk cId="2976096812" sldId="384"/>
            <ac:spMk id="6" creationId="{C2E43584-5436-50BB-C764-7B1F6A4FC581}"/>
          </ac:spMkLst>
        </pc:spChg>
      </pc:sldChg>
    </pc:docChg>
  </pc:docChgLst>
  <pc:docChgLst>
    <pc:chgData name="Raphael Freitas" userId="a487a61babc2bbfd" providerId="LiveId" clId="{A549BABB-4D7A-491C-B4F1-898D4446DFD4}"/>
    <pc:docChg chg="undo custSel addSld delSld modSld sldOrd delMainMaster">
      <pc:chgData name="Raphael Freitas" userId="a487a61babc2bbfd" providerId="LiveId" clId="{A549BABB-4D7A-491C-B4F1-898D4446DFD4}" dt="2022-11-20T16:58:05.130" v="6686" actId="1076"/>
      <pc:docMkLst>
        <pc:docMk/>
      </pc:docMkLst>
      <pc:sldChg chg="del">
        <pc:chgData name="Raphael Freitas" userId="a487a61babc2bbfd" providerId="LiveId" clId="{A549BABB-4D7A-491C-B4F1-898D4446DFD4}" dt="2022-11-11T19:32:52.890" v="4734" actId="47"/>
        <pc:sldMkLst>
          <pc:docMk/>
          <pc:sldMk cId="0" sldId="258"/>
        </pc:sldMkLst>
      </pc:sldChg>
      <pc:sldChg chg="del">
        <pc:chgData name="Raphael Freitas" userId="a487a61babc2bbfd" providerId="LiveId" clId="{A549BABB-4D7A-491C-B4F1-898D4446DFD4}" dt="2022-11-11T19:32:52.890" v="4734" actId="47"/>
        <pc:sldMkLst>
          <pc:docMk/>
          <pc:sldMk cId="0" sldId="259"/>
        </pc:sldMkLst>
      </pc:sldChg>
      <pc:sldChg chg="del">
        <pc:chgData name="Raphael Freitas" userId="a487a61babc2bbfd" providerId="LiveId" clId="{A549BABB-4D7A-491C-B4F1-898D4446DFD4}" dt="2022-11-11T19:32:52.890" v="4734" actId="47"/>
        <pc:sldMkLst>
          <pc:docMk/>
          <pc:sldMk cId="0" sldId="260"/>
        </pc:sldMkLst>
      </pc:sldChg>
      <pc:sldChg chg="del">
        <pc:chgData name="Raphael Freitas" userId="a487a61babc2bbfd" providerId="LiveId" clId="{A549BABB-4D7A-491C-B4F1-898D4446DFD4}" dt="2022-11-11T19:32:52.890" v="4734" actId="47"/>
        <pc:sldMkLst>
          <pc:docMk/>
          <pc:sldMk cId="0" sldId="261"/>
        </pc:sldMkLst>
      </pc:sldChg>
      <pc:sldChg chg="del">
        <pc:chgData name="Raphael Freitas" userId="a487a61babc2bbfd" providerId="LiveId" clId="{A549BABB-4D7A-491C-B4F1-898D4446DFD4}" dt="2022-11-11T19:32:52.890" v="4734" actId="47"/>
        <pc:sldMkLst>
          <pc:docMk/>
          <pc:sldMk cId="0" sldId="262"/>
        </pc:sldMkLst>
      </pc:sldChg>
      <pc:sldChg chg="del">
        <pc:chgData name="Raphael Freitas" userId="a487a61babc2bbfd" providerId="LiveId" clId="{A549BABB-4D7A-491C-B4F1-898D4446DFD4}" dt="2022-11-11T19:32:52.890" v="4734" actId="47"/>
        <pc:sldMkLst>
          <pc:docMk/>
          <pc:sldMk cId="0" sldId="263"/>
        </pc:sldMkLst>
      </pc:sldChg>
      <pc:sldChg chg="del">
        <pc:chgData name="Raphael Freitas" userId="a487a61babc2bbfd" providerId="LiveId" clId="{A549BABB-4D7A-491C-B4F1-898D4446DFD4}" dt="2022-11-11T19:32:52.890" v="4734" actId="47"/>
        <pc:sldMkLst>
          <pc:docMk/>
          <pc:sldMk cId="0" sldId="264"/>
        </pc:sldMkLst>
      </pc:sldChg>
      <pc:sldChg chg="del">
        <pc:chgData name="Raphael Freitas" userId="a487a61babc2bbfd" providerId="LiveId" clId="{A549BABB-4D7A-491C-B4F1-898D4446DFD4}" dt="2022-11-11T19:32:52.890" v="4734" actId="47"/>
        <pc:sldMkLst>
          <pc:docMk/>
          <pc:sldMk cId="0" sldId="265"/>
        </pc:sldMkLst>
      </pc:sldChg>
      <pc:sldChg chg="del">
        <pc:chgData name="Raphael Freitas" userId="a487a61babc2bbfd" providerId="LiveId" clId="{A549BABB-4D7A-491C-B4F1-898D4446DFD4}" dt="2022-11-11T19:32:52.890" v="4734" actId="47"/>
        <pc:sldMkLst>
          <pc:docMk/>
          <pc:sldMk cId="0" sldId="266"/>
        </pc:sldMkLst>
      </pc:sldChg>
      <pc:sldChg chg="del">
        <pc:chgData name="Raphael Freitas" userId="a487a61babc2bbfd" providerId="LiveId" clId="{A549BABB-4D7A-491C-B4F1-898D4446DFD4}" dt="2022-11-11T19:32:52.890" v="4734" actId="47"/>
        <pc:sldMkLst>
          <pc:docMk/>
          <pc:sldMk cId="0" sldId="267"/>
        </pc:sldMkLst>
      </pc:sldChg>
      <pc:sldChg chg="del">
        <pc:chgData name="Raphael Freitas" userId="a487a61babc2bbfd" providerId="LiveId" clId="{A549BABB-4D7A-491C-B4F1-898D4446DFD4}" dt="2022-11-11T19:32:52.890" v="4734" actId="47"/>
        <pc:sldMkLst>
          <pc:docMk/>
          <pc:sldMk cId="0" sldId="268"/>
        </pc:sldMkLst>
      </pc:sldChg>
      <pc:sldChg chg="del">
        <pc:chgData name="Raphael Freitas" userId="a487a61babc2bbfd" providerId="LiveId" clId="{A549BABB-4D7A-491C-B4F1-898D4446DFD4}" dt="2022-11-11T19:32:52.890" v="4734" actId="47"/>
        <pc:sldMkLst>
          <pc:docMk/>
          <pc:sldMk cId="2730891377" sldId="269"/>
        </pc:sldMkLst>
      </pc:sldChg>
      <pc:sldChg chg="del">
        <pc:chgData name="Raphael Freitas" userId="a487a61babc2bbfd" providerId="LiveId" clId="{A549BABB-4D7A-491C-B4F1-898D4446DFD4}" dt="2022-11-11T19:32:52.890" v="4734" actId="47"/>
        <pc:sldMkLst>
          <pc:docMk/>
          <pc:sldMk cId="0" sldId="270"/>
        </pc:sldMkLst>
      </pc:sldChg>
      <pc:sldChg chg="del">
        <pc:chgData name="Raphael Freitas" userId="a487a61babc2bbfd" providerId="LiveId" clId="{A549BABB-4D7A-491C-B4F1-898D4446DFD4}" dt="2022-11-11T19:32:52.890" v="4734" actId="47"/>
        <pc:sldMkLst>
          <pc:docMk/>
          <pc:sldMk cId="0" sldId="271"/>
        </pc:sldMkLst>
      </pc:sldChg>
      <pc:sldChg chg="del">
        <pc:chgData name="Raphael Freitas" userId="a487a61babc2bbfd" providerId="LiveId" clId="{A549BABB-4D7A-491C-B4F1-898D4446DFD4}" dt="2022-11-11T19:32:52.890" v="4734" actId="47"/>
        <pc:sldMkLst>
          <pc:docMk/>
          <pc:sldMk cId="0" sldId="272"/>
        </pc:sldMkLst>
      </pc:sldChg>
      <pc:sldChg chg="del">
        <pc:chgData name="Raphael Freitas" userId="a487a61babc2bbfd" providerId="LiveId" clId="{A549BABB-4D7A-491C-B4F1-898D4446DFD4}" dt="2022-11-11T19:32:52.890" v="4734" actId="47"/>
        <pc:sldMkLst>
          <pc:docMk/>
          <pc:sldMk cId="0" sldId="273"/>
        </pc:sldMkLst>
      </pc:sldChg>
      <pc:sldChg chg="del">
        <pc:chgData name="Raphael Freitas" userId="a487a61babc2bbfd" providerId="LiveId" clId="{A549BABB-4D7A-491C-B4F1-898D4446DFD4}" dt="2022-11-11T19:32:52.890" v="4734" actId="47"/>
        <pc:sldMkLst>
          <pc:docMk/>
          <pc:sldMk cId="0" sldId="274"/>
        </pc:sldMkLst>
      </pc:sldChg>
      <pc:sldChg chg="del">
        <pc:chgData name="Raphael Freitas" userId="a487a61babc2bbfd" providerId="LiveId" clId="{A549BABB-4D7A-491C-B4F1-898D4446DFD4}" dt="2022-11-11T19:32:52.890" v="4734" actId="47"/>
        <pc:sldMkLst>
          <pc:docMk/>
          <pc:sldMk cId="0" sldId="275"/>
        </pc:sldMkLst>
      </pc:sldChg>
      <pc:sldChg chg="del">
        <pc:chgData name="Raphael Freitas" userId="a487a61babc2bbfd" providerId="LiveId" clId="{A549BABB-4D7A-491C-B4F1-898D4446DFD4}" dt="2022-11-11T19:32:52.890" v="4734" actId="47"/>
        <pc:sldMkLst>
          <pc:docMk/>
          <pc:sldMk cId="0" sldId="276"/>
        </pc:sldMkLst>
      </pc:sldChg>
      <pc:sldChg chg="del">
        <pc:chgData name="Raphael Freitas" userId="a487a61babc2bbfd" providerId="LiveId" clId="{A549BABB-4D7A-491C-B4F1-898D4446DFD4}" dt="2022-11-11T19:32:52.890" v="4734" actId="47"/>
        <pc:sldMkLst>
          <pc:docMk/>
          <pc:sldMk cId="0" sldId="277"/>
        </pc:sldMkLst>
      </pc:sldChg>
      <pc:sldChg chg="delSp modSp mod">
        <pc:chgData name="Raphael Freitas" userId="a487a61babc2bbfd" providerId="LiveId" clId="{A549BABB-4D7A-491C-B4F1-898D4446DFD4}" dt="2022-11-11T19:36:52.792" v="4802" actId="1076"/>
        <pc:sldMkLst>
          <pc:docMk/>
          <pc:sldMk cId="0" sldId="278"/>
        </pc:sldMkLst>
        <pc:spChg chg="mod">
          <ac:chgData name="Raphael Freitas" userId="a487a61babc2bbfd" providerId="LiveId" clId="{A549BABB-4D7A-491C-B4F1-898D4446DFD4}" dt="2022-11-11T19:34:29.025" v="4796" actId="20577"/>
          <ac:spMkLst>
            <pc:docMk/>
            <pc:sldMk cId="0" sldId="278"/>
            <ac:spMk id="409" creationId="{00000000-0000-0000-0000-000000000000}"/>
          </ac:spMkLst>
        </pc:spChg>
        <pc:spChg chg="mod">
          <ac:chgData name="Raphael Freitas" userId="a487a61babc2bbfd" providerId="LiveId" clId="{A549BABB-4D7A-491C-B4F1-898D4446DFD4}" dt="2022-11-11T19:36:52.792" v="4802" actId="1076"/>
          <ac:spMkLst>
            <pc:docMk/>
            <pc:sldMk cId="0" sldId="278"/>
            <ac:spMk id="410" creationId="{00000000-0000-0000-0000-000000000000}"/>
          </ac:spMkLst>
        </pc:spChg>
        <pc:spChg chg="del">
          <ac:chgData name="Raphael Freitas" userId="a487a61babc2bbfd" providerId="LiveId" clId="{A549BABB-4D7A-491C-B4F1-898D4446DFD4}" dt="2022-11-11T19:36:21.263" v="4799" actId="478"/>
          <ac:spMkLst>
            <pc:docMk/>
            <pc:sldMk cId="0" sldId="278"/>
            <ac:spMk id="411" creationId="{00000000-0000-0000-0000-000000000000}"/>
          </ac:spMkLst>
        </pc:spChg>
        <pc:spChg chg="del">
          <ac:chgData name="Raphael Freitas" userId="a487a61babc2bbfd" providerId="LiveId" clId="{A549BABB-4D7A-491C-B4F1-898D4446DFD4}" dt="2022-11-11T19:36:19.392" v="4798" actId="478"/>
          <ac:spMkLst>
            <pc:docMk/>
            <pc:sldMk cId="0" sldId="278"/>
            <ac:spMk id="415" creationId="{00000000-0000-0000-0000-000000000000}"/>
          </ac:spMkLst>
        </pc:spChg>
        <pc:picChg chg="mod">
          <ac:chgData name="Raphael Freitas" userId="a487a61babc2bbfd" providerId="LiveId" clId="{A549BABB-4D7A-491C-B4F1-898D4446DFD4}" dt="2022-11-11T19:36:52.792" v="4802" actId="1076"/>
          <ac:picMkLst>
            <pc:docMk/>
            <pc:sldMk cId="0" sldId="278"/>
            <ac:picMk id="412" creationId="{00000000-0000-0000-0000-000000000000}"/>
          </ac:picMkLst>
        </pc:picChg>
        <pc:picChg chg="del">
          <ac:chgData name="Raphael Freitas" userId="a487a61babc2bbfd" providerId="LiveId" clId="{A549BABB-4D7A-491C-B4F1-898D4446DFD4}" dt="2022-11-11T19:36:21.786" v="4800" actId="478"/>
          <ac:picMkLst>
            <pc:docMk/>
            <pc:sldMk cId="0" sldId="278"/>
            <ac:picMk id="413" creationId="{00000000-0000-0000-0000-000000000000}"/>
          </ac:picMkLst>
        </pc:picChg>
        <pc:picChg chg="del">
          <ac:chgData name="Raphael Freitas" userId="a487a61babc2bbfd" providerId="LiveId" clId="{A549BABB-4D7A-491C-B4F1-898D4446DFD4}" dt="2022-11-11T19:36:19.392" v="4798" actId="478"/>
          <ac:picMkLst>
            <pc:docMk/>
            <pc:sldMk cId="0" sldId="278"/>
            <ac:picMk id="414" creationId="{00000000-0000-0000-0000-000000000000}"/>
          </ac:picMkLst>
        </pc:picChg>
      </pc:sldChg>
      <pc:sldChg chg="del">
        <pc:chgData name="Raphael Freitas" userId="a487a61babc2bbfd" providerId="LiveId" clId="{A549BABB-4D7A-491C-B4F1-898D4446DFD4}" dt="2022-11-11T19:33:06.490" v="4735" actId="47"/>
        <pc:sldMkLst>
          <pc:docMk/>
          <pc:sldMk cId="2393019492" sldId="280"/>
        </pc:sldMkLst>
      </pc:sldChg>
      <pc:sldChg chg="del">
        <pc:chgData name="Raphael Freitas" userId="a487a61babc2bbfd" providerId="LiveId" clId="{A549BABB-4D7A-491C-B4F1-898D4446DFD4}" dt="2022-11-11T19:37:01.697" v="4803" actId="47"/>
        <pc:sldMkLst>
          <pc:docMk/>
          <pc:sldMk cId="106519166" sldId="281"/>
        </pc:sldMkLst>
      </pc:sldChg>
      <pc:sldChg chg="modSp mod">
        <pc:chgData name="Raphael Freitas" userId="a487a61babc2bbfd" providerId="LiveId" clId="{A549BABB-4D7A-491C-B4F1-898D4446DFD4}" dt="2022-11-11T19:09:03.169" v="4270" actId="20577"/>
        <pc:sldMkLst>
          <pc:docMk/>
          <pc:sldMk cId="409006324" sldId="282"/>
        </pc:sldMkLst>
        <pc:spChg chg="mod">
          <ac:chgData name="Raphael Freitas" userId="a487a61babc2bbfd" providerId="LiveId" clId="{A549BABB-4D7A-491C-B4F1-898D4446DFD4}" dt="2022-11-11T19:09:03.169" v="4270" actId="20577"/>
          <ac:spMkLst>
            <pc:docMk/>
            <pc:sldMk cId="409006324" sldId="282"/>
            <ac:spMk id="94" creationId="{00000000-0000-0000-0000-000000000000}"/>
          </ac:spMkLst>
        </pc:spChg>
      </pc:sldChg>
      <pc:sldChg chg="del">
        <pc:chgData name="Raphael Freitas" userId="a487a61babc2bbfd" providerId="LiveId" clId="{A549BABB-4D7A-491C-B4F1-898D4446DFD4}" dt="2022-11-11T00:52:43.789" v="4084" actId="47"/>
        <pc:sldMkLst>
          <pc:docMk/>
          <pc:sldMk cId="631623650" sldId="283"/>
        </pc:sldMkLst>
      </pc:sldChg>
      <pc:sldChg chg="addSp modSp mod ord modNotesTx">
        <pc:chgData name="Raphael Freitas" userId="a487a61babc2bbfd" providerId="LiveId" clId="{A549BABB-4D7A-491C-B4F1-898D4446DFD4}" dt="2022-11-09T20:24:13.541" v="919" actId="1076"/>
        <pc:sldMkLst>
          <pc:docMk/>
          <pc:sldMk cId="2558683102" sldId="284"/>
        </pc:sldMkLst>
        <pc:spChg chg="add mod">
          <ac:chgData name="Raphael Freitas" userId="a487a61babc2bbfd" providerId="LiveId" clId="{A549BABB-4D7A-491C-B4F1-898D4446DFD4}" dt="2022-11-09T20:24:03.783" v="917" actId="1076"/>
          <ac:spMkLst>
            <pc:docMk/>
            <pc:sldMk cId="2558683102" sldId="284"/>
            <ac:spMk id="4" creationId="{2ED16568-B8F7-B49B-3ECA-ED9DB92D63A8}"/>
          </ac:spMkLst>
        </pc:spChg>
        <pc:spChg chg="mod">
          <ac:chgData name="Raphael Freitas" userId="a487a61babc2bbfd" providerId="LiveId" clId="{A549BABB-4D7A-491C-B4F1-898D4446DFD4}" dt="2022-11-09T20:24:13.541" v="919" actId="1076"/>
          <ac:spMkLst>
            <pc:docMk/>
            <pc:sldMk cId="2558683102" sldId="284"/>
            <ac:spMk id="6" creationId="{2DE848C8-EE76-C080-3596-7855C2F7FED1}"/>
          </ac:spMkLst>
        </pc:spChg>
      </pc:sldChg>
      <pc:sldChg chg="del">
        <pc:chgData name="Raphael Freitas" userId="a487a61babc2bbfd" providerId="LiveId" clId="{A549BABB-4D7A-491C-B4F1-898D4446DFD4}" dt="2022-11-11T00:52:39.555" v="4083" actId="47"/>
        <pc:sldMkLst>
          <pc:docMk/>
          <pc:sldMk cId="1656847812" sldId="285"/>
        </pc:sldMkLst>
      </pc:sldChg>
      <pc:sldChg chg="addSp modSp mod ord modNotesTx">
        <pc:chgData name="Raphael Freitas" userId="a487a61babc2bbfd" providerId="LiveId" clId="{A549BABB-4D7A-491C-B4F1-898D4446DFD4}" dt="2022-11-11T00:48:35.314" v="4077"/>
        <pc:sldMkLst>
          <pc:docMk/>
          <pc:sldMk cId="2090570164" sldId="286"/>
        </pc:sldMkLst>
        <pc:spChg chg="mod">
          <ac:chgData name="Raphael Freitas" userId="a487a61babc2bbfd" providerId="LiveId" clId="{A549BABB-4D7A-491C-B4F1-898D4446DFD4}" dt="2022-11-09T23:23:36.026" v="3687" actId="20577"/>
          <ac:spMkLst>
            <pc:docMk/>
            <pc:sldMk cId="2090570164" sldId="286"/>
            <ac:spMk id="2" creationId="{CC239962-C1AE-3E51-6E50-E6F2A99A72BB}"/>
          </ac:spMkLst>
        </pc:spChg>
        <pc:spChg chg="mod">
          <ac:chgData name="Raphael Freitas" userId="a487a61babc2bbfd" providerId="LiveId" clId="{A549BABB-4D7A-491C-B4F1-898D4446DFD4}" dt="2022-11-09T23:23:50.050" v="3688" actId="1076"/>
          <ac:spMkLst>
            <pc:docMk/>
            <pc:sldMk cId="2090570164" sldId="286"/>
            <ac:spMk id="6" creationId="{9D7E7E3C-3C2E-17A5-7318-F2857C7E4C4F}"/>
          </ac:spMkLst>
        </pc:spChg>
        <pc:picChg chg="add mod">
          <ac:chgData name="Raphael Freitas" userId="a487a61babc2bbfd" providerId="LiveId" clId="{A549BABB-4D7A-491C-B4F1-898D4446DFD4}" dt="2022-11-11T00:48:35.314" v="4077"/>
          <ac:picMkLst>
            <pc:docMk/>
            <pc:sldMk cId="2090570164" sldId="286"/>
            <ac:picMk id="3" creationId="{A124905F-8A81-565D-C64B-ECA49EE1E061}"/>
          </ac:picMkLst>
        </pc:picChg>
      </pc:sldChg>
      <pc:sldChg chg="addSp modSp">
        <pc:chgData name="Raphael Freitas" userId="a487a61babc2bbfd" providerId="LiveId" clId="{A549BABB-4D7A-491C-B4F1-898D4446DFD4}" dt="2022-11-11T00:48:39.938" v="4080"/>
        <pc:sldMkLst>
          <pc:docMk/>
          <pc:sldMk cId="3129455525" sldId="287"/>
        </pc:sldMkLst>
        <pc:picChg chg="add mod">
          <ac:chgData name="Raphael Freitas" userId="a487a61babc2bbfd" providerId="LiveId" clId="{A549BABB-4D7A-491C-B4F1-898D4446DFD4}" dt="2022-11-11T00:48:39.938" v="4080"/>
          <ac:picMkLst>
            <pc:docMk/>
            <pc:sldMk cId="3129455525" sldId="287"/>
            <ac:picMk id="3" creationId="{79956832-0591-DEA5-6353-B57969E8FB70}"/>
          </ac:picMkLst>
        </pc:picChg>
      </pc:sldChg>
      <pc:sldChg chg="addSp delSp modSp mod modNotesTx">
        <pc:chgData name="Raphael Freitas" userId="a487a61babc2bbfd" providerId="LiveId" clId="{A549BABB-4D7A-491C-B4F1-898D4446DFD4}" dt="2022-11-11T00:48:36.898" v="4078"/>
        <pc:sldMkLst>
          <pc:docMk/>
          <pc:sldMk cId="3290791322" sldId="288"/>
        </pc:sldMkLst>
        <pc:spChg chg="mod">
          <ac:chgData name="Raphael Freitas" userId="a487a61babc2bbfd" providerId="LiveId" clId="{A549BABB-4D7A-491C-B4F1-898D4446DFD4}" dt="2022-11-09T21:35:34.684" v="2415" actId="20577"/>
          <ac:spMkLst>
            <pc:docMk/>
            <pc:sldMk cId="3290791322" sldId="288"/>
            <ac:spMk id="2" creationId="{CC239962-C1AE-3E51-6E50-E6F2A99A72BB}"/>
          </ac:spMkLst>
        </pc:spChg>
        <pc:spChg chg="add mod">
          <ac:chgData name="Raphael Freitas" userId="a487a61babc2bbfd" providerId="LiveId" clId="{A549BABB-4D7A-491C-B4F1-898D4446DFD4}" dt="2022-11-09T21:45:13.651" v="2636" actId="14100"/>
          <ac:spMkLst>
            <pc:docMk/>
            <pc:sldMk cId="3290791322" sldId="288"/>
            <ac:spMk id="8" creationId="{008DE465-3A6E-7FEF-8931-06C58ABEE7F2}"/>
          </ac:spMkLst>
        </pc:spChg>
        <pc:spChg chg="add del mod">
          <ac:chgData name="Raphael Freitas" userId="a487a61babc2bbfd" providerId="LiveId" clId="{A549BABB-4D7A-491C-B4F1-898D4446DFD4}" dt="2022-11-09T21:51:19.565" v="2662"/>
          <ac:spMkLst>
            <pc:docMk/>
            <pc:sldMk cId="3290791322" sldId="288"/>
            <ac:spMk id="11" creationId="{A403CE05-2080-1C00-F474-C357EF016E4B}"/>
          </ac:spMkLst>
        </pc:spChg>
        <pc:picChg chg="add mod">
          <ac:chgData name="Raphael Freitas" userId="a487a61babc2bbfd" providerId="LiveId" clId="{A549BABB-4D7A-491C-B4F1-898D4446DFD4}" dt="2022-11-11T00:48:36.898" v="4078"/>
          <ac:picMkLst>
            <pc:docMk/>
            <pc:sldMk cId="3290791322" sldId="288"/>
            <ac:picMk id="3" creationId="{EB4BA654-E8B6-6834-2F19-7E1B1A30E9C5}"/>
          </ac:picMkLst>
        </pc:picChg>
        <pc:picChg chg="add mod">
          <ac:chgData name="Raphael Freitas" userId="a487a61babc2bbfd" providerId="LiveId" clId="{A549BABB-4D7A-491C-B4F1-898D4446DFD4}" dt="2022-11-09T21:40:27.673" v="2428" actId="1076"/>
          <ac:picMkLst>
            <pc:docMk/>
            <pc:sldMk cId="3290791322" sldId="288"/>
            <ac:picMk id="4" creationId="{3C56D9B8-52E6-5227-7D52-B7E94CAF91E2}"/>
          </ac:picMkLst>
        </pc:picChg>
        <pc:picChg chg="add mod">
          <ac:chgData name="Raphael Freitas" userId="a487a61babc2bbfd" providerId="LiveId" clId="{A549BABB-4D7A-491C-B4F1-898D4446DFD4}" dt="2022-11-09T21:40:25.465" v="2427" actId="1076"/>
          <ac:picMkLst>
            <pc:docMk/>
            <pc:sldMk cId="3290791322" sldId="288"/>
            <ac:picMk id="6" creationId="{D56DBA30-5366-AA9D-2324-0515EDC154F1}"/>
          </ac:picMkLst>
        </pc:picChg>
        <pc:picChg chg="del mod">
          <ac:chgData name="Raphael Freitas" userId="a487a61babc2bbfd" providerId="LiveId" clId="{A549BABB-4D7A-491C-B4F1-898D4446DFD4}" dt="2022-11-09T21:35:36.820" v="2416" actId="478"/>
          <ac:picMkLst>
            <pc:docMk/>
            <pc:sldMk cId="3290791322" sldId="288"/>
            <ac:picMk id="7" creationId="{EB44DB24-8169-7CA4-9C21-FDE1B8134D6A}"/>
          </ac:picMkLst>
        </pc:picChg>
        <pc:picChg chg="del">
          <ac:chgData name="Raphael Freitas" userId="a487a61babc2bbfd" providerId="LiveId" clId="{A549BABB-4D7A-491C-B4F1-898D4446DFD4}" dt="2022-11-09T21:35:37.157" v="2417" actId="478"/>
          <ac:picMkLst>
            <pc:docMk/>
            <pc:sldMk cId="3290791322" sldId="288"/>
            <ac:picMk id="10" creationId="{5DE2C35B-65B0-79AF-A842-ED5EE5B4DDAC}"/>
          </ac:picMkLst>
        </pc:picChg>
      </pc:sldChg>
      <pc:sldChg chg="del">
        <pc:chgData name="Raphael Freitas" userId="a487a61babc2bbfd" providerId="LiveId" clId="{A549BABB-4D7A-491C-B4F1-898D4446DFD4}" dt="2022-11-09T21:33:00.762" v="2326" actId="47"/>
        <pc:sldMkLst>
          <pc:docMk/>
          <pc:sldMk cId="2574473237" sldId="289"/>
        </pc:sldMkLst>
      </pc:sldChg>
      <pc:sldChg chg="del">
        <pc:chgData name="Raphael Freitas" userId="a487a61babc2bbfd" providerId="LiveId" clId="{A549BABB-4D7A-491C-B4F1-898D4446DFD4}" dt="2022-11-09T21:33:00.762" v="2326" actId="47"/>
        <pc:sldMkLst>
          <pc:docMk/>
          <pc:sldMk cId="1758241188" sldId="290"/>
        </pc:sldMkLst>
      </pc:sldChg>
      <pc:sldChg chg="addSp modSp mod ord modNotesTx">
        <pc:chgData name="Raphael Freitas" userId="a487a61babc2bbfd" providerId="LiveId" clId="{A549BABB-4D7A-491C-B4F1-898D4446DFD4}" dt="2022-11-16T23:45:29.225" v="5761"/>
        <pc:sldMkLst>
          <pc:docMk/>
          <pc:sldMk cId="891789646" sldId="291"/>
        </pc:sldMkLst>
        <pc:spChg chg="mod">
          <ac:chgData name="Raphael Freitas" userId="a487a61babc2bbfd" providerId="LiveId" clId="{A549BABB-4D7A-491C-B4F1-898D4446DFD4}" dt="2022-11-11T19:09:39.119" v="4274" actId="1076"/>
          <ac:spMkLst>
            <pc:docMk/>
            <pc:sldMk cId="891789646" sldId="291"/>
            <ac:spMk id="94" creationId="{00000000-0000-0000-0000-000000000000}"/>
          </ac:spMkLst>
        </pc:spChg>
        <pc:picChg chg="add mod">
          <ac:chgData name="Raphael Freitas" userId="a487a61babc2bbfd" providerId="LiveId" clId="{A549BABB-4D7A-491C-B4F1-898D4446DFD4}" dt="2022-11-09T15:56:54.968" v="66"/>
          <ac:picMkLst>
            <pc:docMk/>
            <pc:sldMk cId="891789646" sldId="291"/>
            <ac:picMk id="2" creationId="{5CDBF7C9-89E0-14D7-515A-B26AE21EE759}"/>
          </ac:picMkLst>
        </pc:picChg>
      </pc:sldChg>
      <pc:sldChg chg="addSp modSp del mod ord">
        <pc:chgData name="Raphael Freitas" userId="a487a61babc2bbfd" providerId="LiveId" clId="{A549BABB-4D7A-491C-B4F1-898D4446DFD4}" dt="2022-11-10T00:23:35.510" v="3967" actId="47"/>
        <pc:sldMkLst>
          <pc:docMk/>
          <pc:sldMk cId="1378818699" sldId="292"/>
        </pc:sldMkLst>
        <pc:spChg chg="mod">
          <ac:chgData name="Raphael Freitas" userId="a487a61babc2bbfd" providerId="LiveId" clId="{A549BABB-4D7A-491C-B4F1-898D4446DFD4}" dt="2022-11-09T20:07:13.187" v="832" actId="14100"/>
          <ac:spMkLst>
            <pc:docMk/>
            <pc:sldMk cId="1378818699" sldId="292"/>
            <ac:spMk id="2" creationId="{CC239962-C1AE-3E51-6E50-E6F2A99A72BB}"/>
          </ac:spMkLst>
        </pc:spChg>
        <pc:picChg chg="add mod">
          <ac:chgData name="Raphael Freitas" userId="a487a61babc2bbfd" providerId="LiveId" clId="{A549BABB-4D7A-491C-B4F1-898D4446DFD4}" dt="2022-11-09T15:56:51.136" v="65"/>
          <ac:picMkLst>
            <pc:docMk/>
            <pc:sldMk cId="1378818699" sldId="292"/>
            <ac:picMk id="3" creationId="{138E36A0-4DD9-F402-B8F5-A8B119312026}"/>
          </ac:picMkLst>
        </pc:picChg>
      </pc:sldChg>
      <pc:sldChg chg="addSp delSp modSp mod ord modNotesTx">
        <pc:chgData name="Raphael Freitas" userId="a487a61babc2bbfd" providerId="LiveId" clId="{A549BABB-4D7A-491C-B4F1-898D4446DFD4}" dt="2022-11-09T20:46:39.172" v="1513" actId="20577"/>
        <pc:sldMkLst>
          <pc:docMk/>
          <pc:sldMk cId="2956766895" sldId="293"/>
        </pc:sldMkLst>
        <pc:spChg chg="mod">
          <ac:chgData name="Raphael Freitas" userId="a487a61babc2bbfd" providerId="LiveId" clId="{A549BABB-4D7A-491C-B4F1-898D4446DFD4}" dt="2022-11-09T20:41:41.140" v="932" actId="20577"/>
          <ac:spMkLst>
            <pc:docMk/>
            <pc:sldMk cId="2956766895" sldId="293"/>
            <ac:spMk id="2" creationId="{CC239962-C1AE-3E51-6E50-E6F2A99A72BB}"/>
          </ac:spMkLst>
        </pc:spChg>
        <pc:picChg chg="add mod">
          <ac:chgData name="Raphael Freitas" userId="a487a61babc2bbfd" providerId="LiveId" clId="{A549BABB-4D7A-491C-B4F1-898D4446DFD4}" dt="2022-11-09T15:56:32.448" v="63"/>
          <ac:picMkLst>
            <pc:docMk/>
            <pc:sldMk cId="2956766895" sldId="293"/>
            <ac:picMk id="3" creationId="{2928E238-8419-AE51-7405-F8B4173110C9}"/>
          </ac:picMkLst>
        </pc:picChg>
        <pc:picChg chg="mod">
          <ac:chgData name="Raphael Freitas" userId="a487a61babc2bbfd" providerId="LiveId" clId="{A549BABB-4D7A-491C-B4F1-898D4446DFD4}" dt="2022-11-09T15:56:38.355" v="64" actId="1076"/>
          <ac:picMkLst>
            <pc:docMk/>
            <pc:sldMk cId="2956766895" sldId="293"/>
            <ac:picMk id="4" creationId="{9FC79D55-9016-CD50-866E-9DA642F4107A}"/>
          </ac:picMkLst>
        </pc:picChg>
        <pc:picChg chg="add del mod">
          <ac:chgData name="Raphael Freitas" userId="a487a61babc2bbfd" providerId="LiveId" clId="{A549BABB-4D7A-491C-B4F1-898D4446DFD4}" dt="2022-11-09T16:03:04.217" v="69"/>
          <ac:picMkLst>
            <pc:docMk/>
            <pc:sldMk cId="2956766895" sldId="293"/>
            <ac:picMk id="5" creationId="{8E675BB3-1D73-AC2B-9D5D-0A8292511F26}"/>
          </ac:picMkLst>
        </pc:picChg>
      </pc:sldChg>
      <pc:sldChg chg="addSp modSp mod modNotesTx">
        <pc:chgData name="Raphael Freitas" userId="a487a61babc2bbfd" providerId="LiveId" clId="{A549BABB-4D7A-491C-B4F1-898D4446DFD4}" dt="2022-11-09T21:01:17.413" v="2187" actId="20577"/>
        <pc:sldMkLst>
          <pc:docMk/>
          <pc:sldMk cId="705465274" sldId="294"/>
        </pc:sldMkLst>
        <pc:spChg chg="mod">
          <ac:chgData name="Raphael Freitas" userId="a487a61babc2bbfd" providerId="LiveId" clId="{A549BABB-4D7A-491C-B4F1-898D4446DFD4}" dt="2022-11-09T19:46:52.668" v="739" actId="113"/>
          <ac:spMkLst>
            <pc:docMk/>
            <pc:sldMk cId="705465274" sldId="294"/>
            <ac:spMk id="123" creationId="{00000000-0000-0000-0000-000000000000}"/>
          </ac:spMkLst>
        </pc:spChg>
        <pc:picChg chg="add mod">
          <ac:chgData name="Raphael Freitas" userId="a487a61babc2bbfd" providerId="LiveId" clId="{A549BABB-4D7A-491C-B4F1-898D4446DFD4}" dt="2022-11-09T14:55:08.112" v="54" actId="1037"/>
          <ac:picMkLst>
            <pc:docMk/>
            <pc:sldMk cId="705465274" sldId="294"/>
            <ac:picMk id="3" creationId="{3B05D578-EFB7-7041-76AF-F63EE26E2256}"/>
          </ac:picMkLst>
        </pc:picChg>
      </pc:sldChg>
      <pc:sldChg chg="addSp modSp mod">
        <pc:chgData name="Raphael Freitas" userId="a487a61babc2bbfd" providerId="LiveId" clId="{A549BABB-4D7A-491C-B4F1-898D4446DFD4}" dt="2022-11-20T16:58:05.130" v="6686" actId="1076"/>
        <pc:sldMkLst>
          <pc:docMk/>
          <pc:sldMk cId="4264806750" sldId="296"/>
        </pc:sldMkLst>
        <pc:spChg chg="add mod">
          <ac:chgData name="Raphael Freitas" userId="a487a61babc2bbfd" providerId="LiveId" clId="{A549BABB-4D7A-491C-B4F1-898D4446DFD4}" dt="2022-11-20T16:58:05.130" v="6686" actId="1076"/>
          <ac:spMkLst>
            <pc:docMk/>
            <pc:sldMk cId="4264806750" sldId="296"/>
            <ac:spMk id="3" creationId="{97089941-B723-23E4-218D-52FAD24E81F0}"/>
          </ac:spMkLst>
        </pc:spChg>
        <pc:spChg chg="mod">
          <ac:chgData name="Raphael Freitas" userId="a487a61babc2bbfd" providerId="LiveId" clId="{A549BABB-4D7A-491C-B4F1-898D4446DFD4}" dt="2022-11-20T16:58:02.720" v="6685" actId="1076"/>
          <ac:spMkLst>
            <pc:docMk/>
            <pc:sldMk cId="4264806750" sldId="296"/>
            <ac:spMk id="116" creationId="{00000000-0000-0000-0000-000000000000}"/>
          </ac:spMkLst>
        </pc:spChg>
        <pc:picChg chg="add mod">
          <ac:chgData name="Raphael Freitas" userId="a487a61babc2bbfd" providerId="LiveId" clId="{A549BABB-4D7A-491C-B4F1-898D4446DFD4}" dt="2022-11-09T15:55:49.265" v="62"/>
          <ac:picMkLst>
            <pc:docMk/>
            <pc:sldMk cId="4264806750" sldId="296"/>
            <ac:picMk id="2" creationId="{3228428A-1AAF-0F26-1870-9CA51FF9C716}"/>
          </ac:picMkLst>
        </pc:picChg>
      </pc:sldChg>
      <pc:sldChg chg="addSp delSp modSp mod">
        <pc:chgData name="Raphael Freitas" userId="a487a61babc2bbfd" providerId="LiveId" clId="{A549BABB-4D7A-491C-B4F1-898D4446DFD4}" dt="2022-11-09T15:55:19.241" v="57" actId="1076"/>
        <pc:sldMkLst>
          <pc:docMk/>
          <pc:sldMk cId="1788713400" sldId="300"/>
        </pc:sldMkLst>
        <pc:spChg chg="mod">
          <ac:chgData name="Raphael Freitas" userId="a487a61babc2bbfd" providerId="LiveId" clId="{A549BABB-4D7A-491C-B4F1-898D4446DFD4}" dt="2022-11-09T14:54:44.096" v="44" actId="20577"/>
          <ac:spMkLst>
            <pc:docMk/>
            <pc:sldMk cId="1788713400" sldId="300"/>
            <ac:spMk id="7" creationId="{00000000-0000-0000-0000-000000000000}"/>
          </ac:spMkLst>
        </pc:spChg>
        <pc:picChg chg="del">
          <ac:chgData name="Raphael Freitas" userId="a487a61babc2bbfd" providerId="LiveId" clId="{A549BABB-4D7A-491C-B4F1-898D4446DFD4}" dt="2022-11-09T14:38:18.788" v="3" actId="478"/>
          <ac:picMkLst>
            <pc:docMk/>
            <pc:sldMk cId="1788713400" sldId="300"/>
            <ac:picMk id="3" creationId="{48A70A88-9697-12C7-A735-3F8C4AF087BB}"/>
          </ac:picMkLst>
        </pc:picChg>
        <pc:picChg chg="add mod">
          <ac:chgData name="Raphael Freitas" userId="a487a61babc2bbfd" providerId="LiveId" clId="{A549BABB-4D7A-491C-B4F1-898D4446DFD4}" dt="2022-11-09T15:55:19.241" v="57" actId="1076"/>
          <ac:picMkLst>
            <pc:docMk/>
            <pc:sldMk cId="1788713400" sldId="300"/>
            <ac:picMk id="4" creationId="{61EF02FF-053A-533F-E1FA-1838838B317E}"/>
          </ac:picMkLst>
        </pc:picChg>
        <pc:picChg chg="add del mod">
          <ac:chgData name="Raphael Freitas" userId="a487a61babc2bbfd" providerId="LiveId" clId="{A549BABB-4D7A-491C-B4F1-898D4446DFD4}" dt="2022-11-09T14:39:47.208" v="15" actId="21"/>
          <ac:picMkLst>
            <pc:docMk/>
            <pc:sldMk cId="1788713400" sldId="300"/>
            <ac:picMk id="1026" creationId="{0EB55268-C4F0-0C31-ABD2-7B69C29F584E}"/>
          </ac:picMkLst>
        </pc:picChg>
      </pc:sldChg>
      <pc:sldChg chg="addSp delSp modSp">
        <pc:chgData name="Raphael Freitas" userId="a487a61babc2bbfd" providerId="LiveId" clId="{A549BABB-4D7A-491C-B4F1-898D4446DFD4}" dt="2022-11-09T15:55:46.422" v="61"/>
        <pc:sldMkLst>
          <pc:docMk/>
          <pc:sldMk cId="1175511734" sldId="301"/>
        </pc:sldMkLst>
        <pc:picChg chg="mod">
          <ac:chgData name="Raphael Freitas" userId="a487a61babc2bbfd" providerId="LiveId" clId="{A549BABB-4D7A-491C-B4F1-898D4446DFD4}" dt="2022-11-09T14:41:07.930" v="24" actId="1076"/>
          <ac:picMkLst>
            <pc:docMk/>
            <pc:sldMk cId="1175511734" sldId="301"/>
            <ac:picMk id="2" creationId="{FB0995D4-5C53-A0D6-CBA2-D961565726AF}"/>
          </ac:picMkLst>
        </pc:picChg>
        <pc:picChg chg="add del mod">
          <ac:chgData name="Raphael Freitas" userId="a487a61babc2bbfd" providerId="LiveId" clId="{A549BABB-4D7A-491C-B4F1-898D4446DFD4}" dt="2022-11-09T15:55:39.007" v="60" actId="478"/>
          <ac:picMkLst>
            <pc:docMk/>
            <pc:sldMk cId="1175511734" sldId="301"/>
            <ac:picMk id="3" creationId="{DF1021E3-ABBC-0262-9095-AEE7AAD2C234}"/>
          </ac:picMkLst>
        </pc:picChg>
        <pc:picChg chg="add mod">
          <ac:chgData name="Raphael Freitas" userId="a487a61babc2bbfd" providerId="LiveId" clId="{A549BABB-4D7A-491C-B4F1-898D4446DFD4}" dt="2022-11-09T15:55:46.422" v="61"/>
          <ac:picMkLst>
            <pc:docMk/>
            <pc:sldMk cId="1175511734" sldId="301"/>
            <ac:picMk id="4" creationId="{8783A277-26D8-C8FC-6FA2-36435FCD6E0A}"/>
          </ac:picMkLst>
        </pc:picChg>
      </pc:sldChg>
      <pc:sldChg chg="addSp delSp modSp">
        <pc:chgData name="Raphael Freitas" userId="a487a61babc2bbfd" providerId="LiveId" clId="{A549BABB-4D7A-491C-B4F1-898D4446DFD4}" dt="2022-11-09T15:55:29.530" v="59" actId="1076"/>
        <pc:sldMkLst>
          <pc:docMk/>
          <pc:sldMk cId="3840823284" sldId="302"/>
        </pc:sldMkLst>
        <pc:picChg chg="add mod">
          <ac:chgData name="Raphael Freitas" userId="a487a61babc2bbfd" providerId="LiveId" clId="{A549BABB-4D7A-491C-B4F1-898D4446DFD4}" dt="2022-11-09T15:55:29.530" v="59" actId="1076"/>
          <ac:picMkLst>
            <pc:docMk/>
            <pc:sldMk cId="3840823284" sldId="302"/>
            <ac:picMk id="2" creationId="{34E130CB-20BE-4E1C-4D3A-186BD381F078}"/>
          </ac:picMkLst>
        </pc:picChg>
        <pc:picChg chg="add del">
          <ac:chgData name="Raphael Freitas" userId="a487a61babc2bbfd" providerId="LiveId" clId="{A549BABB-4D7A-491C-B4F1-898D4446DFD4}" dt="2022-11-09T14:38:40.259" v="6"/>
          <ac:picMkLst>
            <pc:docMk/>
            <pc:sldMk cId="3840823284" sldId="302"/>
            <ac:picMk id="2050" creationId="{B42B938A-A6F5-4189-0A7C-27A14A6DE480}"/>
          </ac:picMkLst>
        </pc:picChg>
        <pc:picChg chg="add del mod">
          <ac:chgData name="Raphael Freitas" userId="a487a61babc2bbfd" providerId="LiveId" clId="{A549BABB-4D7A-491C-B4F1-898D4446DFD4}" dt="2022-11-09T14:39:37.475" v="11" actId="21"/>
          <ac:picMkLst>
            <pc:docMk/>
            <pc:sldMk cId="3840823284" sldId="302"/>
            <ac:picMk id="2052" creationId="{6F7ABC10-9B05-3F13-E810-E2912E32B017}"/>
          </ac:picMkLst>
        </pc:picChg>
        <pc:picChg chg="del">
          <ac:chgData name="Raphael Freitas" userId="a487a61babc2bbfd" providerId="LiveId" clId="{A549BABB-4D7A-491C-B4F1-898D4446DFD4}" dt="2022-11-09T14:39:34.464" v="10" actId="478"/>
          <ac:picMkLst>
            <pc:docMk/>
            <pc:sldMk cId="3840823284" sldId="302"/>
            <ac:picMk id="3076" creationId="{C733C454-F0E8-77C8-855E-26F7E418DD5B}"/>
          </ac:picMkLst>
        </pc:picChg>
      </pc:sldChg>
      <pc:sldChg chg="addSp delSp modSp add mod ord modNotesTx">
        <pc:chgData name="Raphael Freitas" userId="a487a61babc2bbfd" providerId="LiveId" clId="{A549BABB-4D7A-491C-B4F1-898D4446DFD4}" dt="2022-11-10T00:23:45.431" v="3969"/>
        <pc:sldMkLst>
          <pc:docMk/>
          <pc:sldMk cId="797267597" sldId="303"/>
        </pc:sldMkLst>
        <pc:spChg chg="mod">
          <ac:chgData name="Raphael Freitas" userId="a487a61babc2bbfd" providerId="LiveId" clId="{A549BABB-4D7A-491C-B4F1-898D4446DFD4}" dt="2022-11-09T23:25:49.565" v="3689"/>
          <ac:spMkLst>
            <pc:docMk/>
            <pc:sldMk cId="797267597" sldId="303"/>
            <ac:spMk id="2" creationId="{CC239962-C1AE-3E51-6E50-E6F2A99A72BB}"/>
          </ac:spMkLst>
        </pc:spChg>
        <pc:spChg chg="mod">
          <ac:chgData name="Raphael Freitas" userId="a487a61babc2bbfd" providerId="LiveId" clId="{A549BABB-4D7A-491C-B4F1-898D4446DFD4}" dt="2022-11-09T23:30:03.986" v="3722" actId="6549"/>
          <ac:spMkLst>
            <pc:docMk/>
            <pc:sldMk cId="797267597" sldId="303"/>
            <ac:spMk id="8" creationId="{9DA6BED6-5C22-5C54-2FE2-0779405030FF}"/>
          </ac:spMkLst>
        </pc:spChg>
        <pc:picChg chg="del">
          <ac:chgData name="Raphael Freitas" userId="a487a61babc2bbfd" providerId="LiveId" clId="{A549BABB-4D7A-491C-B4F1-898D4446DFD4}" dt="2022-11-09T16:03:09.353" v="71" actId="478"/>
          <ac:picMkLst>
            <pc:docMk/>
            <pc:sldMk cId="797267597" sldId="303"/>
            <ac:picMk id="4" creationId="{9FC79D55-9016-CD50-866E-9DA642F4107A}"/>
          </ac:picMkLst>
        </pc:picChg>
        <pc:picChg chg="add mod">
          <ac:chgData name="Raphael Freitas" userId="a487a61babc2bbfd" providerId="LiveId" clId="{A549BABB-4D7A-491C-B4F1-898D4446DFD4}" dt="2022-11-09T16:11:01.958" v="120" actId="1076"/>
          <ac:picMkLst>
            <pc:docMk/>
            <pc:sldMk cId="797267597" sldId="303"/>
            <ac:picMk id="3074" creationId="{8CDED134-2CA3-79EB-F6C6-6BCF7A368068}"/>
          </ac:picMkLst>
        </pc:picChg>
      </pc:sldChg>
      <pc:sldChg chg="addSp delSp modSp add mod ord modNotesTx">
        <pc:chgData name="Raphael Freitas" userId="a487a61babc2bbfd" providerId="LiveId" clId="{A549BABB-4D7A-491C-B4F1-898D4446DFD4}" dt="2022-11-10T00:22:47.448" v="3966"/>
        <pc:sldMkLst>
          <pc:docMk/>
          <pc:sldMk cId="2867509548" sldId="304"/>
        </pc:sldMkLst>
        <pc:spChg chg="mod">
          <ac:chgData name="Raphael Freitas" userId="a487a61babc2bbfd" providerId="LiveId" clId="{A549BABB-4D7A-491C-B4F1-898D4446DFD4}" dt="2022-11-09T16:08:46.465" v="98" actId="14100"/>
          <ac:spMkLst>
            <pc:docMk/>
            <pc:sldMk cId="2867509548" sldId="304"/>
            <ac:spMk id="2" creationId="{CC239962-C1AE-3E51-6E50-E6F2A99A72BB}"/>
          </ac:spMkLst>
        </pc:spChg>
        <pc:spChg chg="add del">
          <ac:chgData name="Raphael Freitas" userId="a487a61babc2bbfd" providerId="LiveId" clId="{A549BABB-4D7A-491C-B4F1-898D4446DFD4}" dt="2022-11-09T16:11:47.366" v="123" actId="22"/>
          <ac:spMkLst>
            <pc:docMk/>
            <pc:sldMk cId="2867509548" sldId="304"/>
            <ac:spMk id="5" creationId="{0F787036-9539-E3EA-68DC-A25F6D721E49}"/>
          </ac:spMkLst>
        </pc:spChg>
        <pc:spChg chg="mod">
          <ac:chgData name="Raphael Freitas" userId="a487a61babc2bbfd" providerId="LiveId" clId="{A549BABB-4D7A-491C-B4F1-898D4446DFD4}" dt="2022-11-09T16:13:27.099" v="142" actId="113"/>
          <ac:spMkLst>
            <pc:docMk/>
            <pc:sldMk cId="2867509548" sldId="304"/>
            <ac:spMk id="8" creationId="{9DA6BED6-5C22-5C54-2FE2-0779405030FF}"/>
          </ac:spMkLst>
        </pc:spChg>
        <pc:picChg chg="del mod">
          <ac:chgData name="Raphael Freitas" userId="a487a61babc2bbfd" providerId="LiveId" clId="{A549BABB-4D7A-491C-B4F1-898D4446DFD4}" dt="2022-11-09T16:09:02.097" v="100" actId="478"/>
          <ac:picMkLst>
            <pc:docMk/>
            <pc:sldMk cId="2867509548" sldId="304"/>
            <ac:picMk id="3074" creationId="{8CDED134-2CA3-79EB-F6C6-6BCF7A368068}"/>
          </ac:picMkLst>
        </pc:picChg>
        <pc:picChg chg="add mod">
          <ac:chgData name="Raphael Freitas" userId="a487a61babc2bbfd" providerId="LiveId" clId="{A549BABB-4D7A-491C-B4F1-898D4446DFD4}" dt="2022-11-09T16:10:04.985" v="115" actId="1076"/>
          <ac:picMkLst>
            <pc:docMk/>
            <pc:sldMk cId="2867509548" sldId="304"/>
            <ac:picMk id="10242" creationId="{0040F5C0-E4B1-984F-F493-85C133518450}"/>
          </ac:picMkLst>
        </pc:picChg>
      </pc:sldChg>
      <pc:sldChg chg="addSp delSp modSp add del mod">
        <pc:chgData name="Raphael Freitas" userId="a487a61babc2bbfd" providerId="LiveId" clId="{A549BABB-4D7A-491C-B4F1-898D4446DFD4}" dt="2022-11-09T16:13:16.162" v="139" actId="47"/>
        <pc:sldMkLst>
          <pc:docMk/>
          <pc:sldMk cId="2730891377" sldId="305"/>
        </pc:sldMkLst>
        <pc:spChg chg="del">
          <ac:chgData name="Raphael Freitas" userId="a487a61babc2bbfd" providerId="LiveId" clId="{A549BABB-4D7A-491C-B4F1-898D4446DFD4}" dt="2022-11-09T16:12:02.632" v="125" actId="478"/>
          <ac:spMkLst>
            <pc:docMk/>
            <pc:sldMk cId="2730891377" sldId="305"/>
            <ac:spMk id="11" creationId="{00000000-0000-0000-0000-000000000000}"/>
          </ac:spMkLst>
        </pc:spChg>
        <pc:spChg chg="mod">
          <ac:chgData name="Raphael Freitas" userId="a487a61babc2bbfd" providerId="LiveId" clId="{A549BABB-4D7A-491C-B4F1-898D4446DFD4}" dt="2022-11-09T16:12:58.390" v="138" actId="113"/>
          <ac:spMkLst>
            <pc:docMk/>
            <pc:sldMk cId="2730891377" sldId="305"/>
            <ac:spMk id="14" creationId="{00000000-0000-0000-0000-000000000000}"/>
          </ac:spMkLst>
        </pc:spChg>
        <pc:picChg chg="add mod">
          <ac:chgData name="Raphael Freitas" userId="a487a61babc2bbfd" providerId="LiveId" clId="{A549BABB-4D7A-491C-B4F1-898D4446DFD4}" dt="2022-11-09T16:12:09.908" v="128" actId="1076"/>
          <ac:picMkLst>
            <pc:docMk/>
            <pc:sldMk cId="2730891377" sldId="305"/>
            <ac:picMk id="2" creationId="{7D6B0F02-E702-58C2-AFF5-F9CD346D1F2B}"/>
          </ac:picMkLst>
        </pc:picChg>
      </pc:sldChg>
      <pc:sldChg chg="addSp delSp modSp add del mod modNotesTx">
        <pc:chgData name="Raphael Freitas" userId="a487a61babc2bbfd" providerId="LiveId" clId="{A549BABB-4D7A-491C-B4F1-898D4446DFD4}" dt="2022-11-09T19:31:01.052" v="731" actId="47"/>
        <pc:sldMkLst>
          <pc:docMk/>
          <pc:sldMk cId="3234740481" sldId="305"/>
        </pc:sldMkLst>
        <pc:spChg chg="mod">
          <ac:chgData name="Raphael Freitas" userId="a487a61babc2bbfd" providerId="LiveId" clId="{A549BABB-4D7A-491C-B4F1-898D4446DFD4}" dt="2022-11-09T17:11:37.313" v="157" actId="20577"/>
          <ac:spMkLst>
            <pc:docMk/>
            <pc:sldMk cId="3234740481" sldId="305"/>
            <ac:spMk id="2" creationId="{CC239962-C1AE-3E51-6E50-E6F2A99A72BB}"/>
          </ac:spMkLst>
        </pc:spChg>
        <pc:spChg chg="mod">
          <ac:chgData name="Raphael Freitas" userId="a487a61babc2bbfd" providerId="LiveId" clId="{A549BABB-4D7A-491C-B4F1-898D4446DFD4}" dt="2022-11-09T18:35:02.283" v="235"/>
          <ac:spMkLst>
            <pc:docMk/>
            <pc:sldMk cId="3234740481" sldId="305"/>
            <ac:spMk id="5" creationId="{9ADBC2B8-43F4-FBB5-DE1B-BE78884CA836}"/>
          </ac:spMkLst>
        </pc:spChg>
        <pc:spChg chg="mod">
          <ac:chgData name="Raphael Freitas" userId="a487a61babc2bbfd" providerId="LiveId" clId="{A549BABB-4D7A-491C-B4F1-898D4446DFD4}" dt="2022-11-09T18:35:02.283" v="235"/>
          <ac:spMkLst>
            <pc:docMk/>
            <pc:sldMk cId="3234740481" sldId="305"/>
            <ac:spMk id="7" creationId="{89E6097B-6F82-CD1B-B703-E9040CCBC199}"/>
          </ac:spMkLst>
        </pc:spChg>
        <pc:spChg chg="mod">
          <ac:chgData name="Raphael Freitas" userId="a487a61babc2bbfd" providerId="LiveId" clId="{A549BABB-4D7A-491C-B4F1-898D4446DFD4}" dt="2022-11-09T18:35:02.283" v="235"/>
          <ac:spMkLst>
            <pc:docMk/>
            <pc:sldMk cId="3234740481" sldId="305"/>
            <ac:spMk id="8" creationId="{07B929B6-EB31-2DFC-075E-2699FD7EFFA5}"/>
          </ac:spMkLst>
        </pc:spChg>
        <pc:spChg chg="mod">
          <ac:chgData name="Raphael Freitas" userId="a487a61babc2bbfd" providerId="LiveId" clId="{A549BABB-4D7A-491C-B4F1-898D4446DFD4}" dt="2022-11-09T18:35:02.283" v="235"/>
          <ac:spMkLst>
            <pc:docMk/>
            <pc:sldMk cId="3234740481" sldId="305"/>
            <ac:spMk id="9" creationId="{75D49FC9-B49F-283B-FB92-5566E59B74E2}"/>
          </ac:spMkLst>
        </pc:spChg>
        <pc:spChg chg="mod">
          <ac:chgData name="Raphael Freitas" userId="a487a61babc2bbfd" providerId="LiveId" clId="{A549BABB-4D7A-491C-B4F1-898D4446DFD4}" dt="2022-11-09T18:35:02.283" v="235"/>
          <ac:spMkLst>
            <pc:docMk/>
            <pc:sldMk cId="3234740481" sldId="305"/>
            <ac:spMk id="10" creationId="{A6988034-3CC1-467E-6E5F-44BCE50B1330}"/>
          </ac:spMkLst>
        </pc:spChg>
        <pc:spChg chg="mod">
          <ac:chgData name="Raphael Freitas" userId="a487a61babc2bbfd" providerId="LiveId" clId="{A549BABB-4D7A-491C-B4F1-898D4446DFD4}" dt="2022-11-09T18:35:02.283" v="235"/>
          <ac:spMkLst>
            <pc:docMk/>
            <pc:sldMk cId="3234740481" sldId="305"/>
            <ac:spMk id="11" creationId="{93488DCB-21EA-9508-A73A-28FECEBCC55F}"/>
          </ac:spMkLst>
        </pc:spChg>
        <pc:spChg chg="mod">
          <ac:chgData name="Raphael Freitas" userId="a487a61babc2bbfd" providerId="LiveId" clId="{A549BABB-4D7A-491C-B4F1-898D4446DFD4}" dt="2022-11-09T18:35:02.283" v="235"/>
          <ac:spMkLst>
            <pc:docMk/>
            <pc:sldMk cId="3234740481" sldId="305"/>
            <ac:spMk id="12" creationId="{513602E4-7D4A-16D8-1642-961B525059FA}"/>
          </ac:spMkLst>
        </pc:spChg>
        <pc:spChg chg="mod">
          <ac:chgData name="Raphael Freitas" userId="a487a61babc2bbfd" providerId="LiveId" clId="{A549BABB-4D7A-491C-B4F1-898D4446DFD4}" dt="2022-11-09T18:35:02.283" v="235"/>
          <ac:spMkLst>
            <pc:docMk/>
            <pc:sldMk cId="3234740481" sldId="305"/>
            <ac:spMk id="13" creationId="{D1E5192E-44E5-9516-9A80-176A03ADB584}"/>
          </ac:spMkLst>
        </pc:spChg>
        <pc:spChg chg="mod">
          <ac:chgData name="Raphael Freitas" userId="a487a61babc2bbfd" providerId="LiveId" clId="{A549BABB-4D7A-491C-B4F1-898D4446DFD4}" dt="2022-11-09T18:35:02.283" v="235"/>
          <ac:spMkLst>
            <pc:docMk/>
            <pc:sldMk cId="3234740481" sldId="305"/>
            <ac:spMk id="23" creationId="{EC2E782E-EE40-1354-1805-4009D84D3A3D}"/>
          </ac:spMkLst>
        </pc:spChg>
        <pc:spChg chg="mod">
          <ac:chgData name="Raphael Freitas" userId="a487a61babc2bbfd" providerId="LiveId" clId="{A549BABB-4D7A-491C-B4F1-898D4446DFD4}" dt="2022-11-09T18:35:02.283" v="235"/>
          <ac:spMkLst>
            <pc:docMk/>
            <pc:sldMk cId="3234740481" sldId="305"/>
            <ac:spMk id="24" creationId="{6DF9B3A5-ED56-7E18-FF25-679C176BD65D}"/>
          </ac:spMkLst>
        </pc:spChg>
        <pc:spChg chg="add del mod">
          <ac:chgData name="Raphael Freitas" userId="a487a61babc2bbfd" providerId="LiveId" clId="{A549BABB-4D7A-491C-B4F1-898D4446DFD4}" dt="2022-11-09T18:43:13.790" v="279" actId="478"/>
          <ac:spMkLst>
            <pc:docMk/>
            <pc:sldMk cId="3234740481" sldId="305"/>
            <ac:spMk id="25" creationId="{28EFB1CC-3887-F75E-F48D-B6E08178CCAF}"/>
          </ac:spMkLst>
        </pc:spChg>
        <pc:spChg chg="add del mod">
          <ac:chgData name="Raphael Freitas" userId="a487a61babc2bbfd" providerId="LiveId" clId="{A549BABB-4D7A-491C-B4F1-898D4446DFD4}" dt="2022-11-09T18:43:13.790" v="279" actId="478"/>
          <ac:spMkLst>
            <pc:docMk/>
            <pc:sldMk cId="3234740481" sldId="305"/>
            <ac:spMk id="26" creationId="{178EBA25-D669-A5D7-B86C-CAB19B7C8D4F}"/>
          </ac:spMkLst>
        </pc:spChg>
        <pc:spChg chg="add mod">
          <ac:chgData name="Raphael Freitas" userId="a487a61babc2bbfd" providerId="LiveId" clId="{A549BABB-4D7A-491C-B4F1-898D4446DFD4}" dt="2022-11-09T18:35:05.186" v="237" actId="1076"/>
          <ac:spMkLst>
            <pc:docMk/>
            <pc:sldMk cId="3234740481" sldId="305"/>
            <ac:spMk id="27" creationId="{10FEE363-F048-62BD-98CB-18BB21260C97}"/>
          </ac:spMkLst>
        </pc:spChg>
        <pc:spChg chg="add del mod">
          <ac:chgData name="Raphael Freitas" userId="a487a61babc2bbfd" providerId="LiveId" clId="{A549BABB-4D7A-491C-B4F1-898D4446DFD4}" dt="2022-11-09T18:43:13.790" v="279" actId="478"/>
          <ac:spMkLst>
            <pc:docMk/>
            <pc:sldMk cId="3234740481" sldId="305"/>
            <ac:spMk id="28" creationId="{7DFDB102-74C2-B169-BD74-3106577F5BB7}"/>
          </ac:spMkLst>
        </pc:spChg>
        <pc:spChg chg="add del mod">
          <ac:chgData name="Raphael Freitas" userId="a487a61babc2bbfd" providerId="LiveId" clId="{A549BABB-4D7A-491C-B4F1-898D4446DFD4}" dt="2022-11-09T18:43:13.790" v="279" actId="478"/>
          <ac:spMkLst>
            <pc:docMk/>
            <pc:sldMk cId="3234740481" sldId="305"/>
            <ac:spMk id="29" creationId="{13F0E842-5866-0C1F-DAC1-0980F758FDE6}"/>
          </ac:spMkLst>
        </pc:spChg>
        <pc:spChg chg="add del mod">
          <ac:chgData name="Raphael Freitas" userId="a487a61babc2bbfd" providerId="LiveId" clId="{A549BABB-4D7A-491C-B4F1-898D4446DFD4}" dt="2022-11-09T18:43:13.790" v="279" actId="478"/>
          <ac:spMkLst>
            <pc:docMk/>
            <pc:sldMk cId="3234740481" sldId="305"/>
            <ac:spMk id="30" creationId="{F6593C81-EB1A-738E-2EBF-13C214322E6E}"/>
          </ac:spMkLst>
        </pc:spChg>
        <pc:spChg chg="add mod">
          <ac:chgData name="Raphael Freitas" userId="a487a61babc2bbfd" providerId="LiveId" clId="{A549BABB-4D7A-491C-B4F1-898D4446DFD4}" dt="2022-11-09T18:35:05.186" v="237" actId="1076"/>
          <ac:spMkLst>
            <pc:docMk/>
            <pc:sldMk cId="3234740481" sldId="305"/>
            <ac:spMk id="31" creationId="{3F442982-F306-3D1F-C285-1CA9BA846D77}"/>
          </ac:spMkLst>
        </pc:spChg>
        <pc:spChg chg="add mod">
          <ac:chgData name="Raphael Freitas" userId="a487a61babc2bbfd" providerId="LiveId" clId="{A549BABB-4D7A-491C-B4F1-898D4446DFD4}" dt="2022-11-09T18:35:05.186" v="237" actId="1076"/>
          <ac:spMkLst>
            <pc:docMk/>
            <pc:sldMk cId="3234740481" sldId="305"/>
            <ac:spMk id="32" creationId="{2387CC27-B0C2-51C8-92A3-73A2E9B0FFC3}"/>
          </ac:spMkLst>
        </pc:spChg>
        <pc:spChg chg="add del mod">
          <ac:chgData name="Raphael Freitas" userId="a487a61babc2bbfd" providerId="LiveId" clId="{A549BABB-4D7A-491C-B4F1-898D4446DFD4}" dt="2022-11-09T18:43:13.790" v="279" actId="478"/>
          <ac:spMkLst>
            <pc:docMk/>
            <pc:sldMk cId="3234740481" sldId="305"/>
            <ac:spMk id="33" creationId="{AB9457C8-47E8-CA72-EFC9-B52ED7BE914E}"/>
          </ac:spMkLst>
        </pc:spChg>
        <pc:spChg chg="add del">
          <ac:chgData name="Raphael Freitas" userId="a487a61babc2bbfd" providerId="LiveId" clId="{A549BABB-4D7A-491C-B4F1-898D4446DFD4}" dt="2022-11-09T18:43:19.595" v="282" actId="22"/>
          <ac:spMkLst>
            <pc:docMk/>
            <pc:sldMk cId="3234740481" sldId="305"/>
            <ac:spMk id="35" creationId="{5C52F254-25B4-3706-68BC-170F4CDDDA7A}"/>
          </ac:spMkLst>
        </pc:spChg>
        <pc:spChg chg="add del">
          <ac:chgData name="Raphael Freitas" userId="a487a61babc2bbfd" providerId="LiveId" clId="{A549BABB-4D7A-491C-B4F1-898D4446DFD4}" dt="2022-11-09T18:43:28.157" v="284" actId="22"/>
          <ac:spMkLst>
            <pc:docMk/>
            <pc:sldMk cId="3234740481" sldId="305"/>
            <ac:spMk id="37" creationId="{507C41F4-44BA-7DA5-4849-74EB8D4F7F51}"/>
          </ac:spMkLst>
        </pc:spChg>
        <pc:spChg chg="add del">
          <ac:chgData name="Raphael Freitas" userId="a487a61babc2bbfd" providerId="LiveId" clId="{A549BABB-4D7A-491C-B4F1-898D4446DFD4}" dt="2022-11-09T18:43:30.620" v="286" actId="22"/>
          <ac:spMkLst>
            <pc:docMk/>
            <pc:sldMk cId="3234740481" sldId="305"/>
            <ac:spMk id="39" creationId="{64B2FEC5-BD2A-D2A1-BC53-9489B595DA7A}"/>
          </ac:spMkLst>
        </pc:spChg>
        <pc:spChg chg="add del">
          <ac:chgData name="Raphael Freitas" userId="a487a61babc2bbfd" providerId="LiveId" clId="{A549BABB-4D7A-491C-B4F1-898D4446DFD4}" dt="2022-11-09T18:43:37.515" v="288" actId="22"/>
          <ac:spMkLst>
            <pc:docMk/>
            <pc:sldMk cId="3234740481" sldId="305"/>
            <ac:spMk id="41" creationId="{62D8B3CF-14DC-A11C-4AB4-CC6702358406}"/>
          </ac:spMkLst>
        </pc:spChg>
        <pc:spChg chg="add del">
          <ac:chgData name="Raphael Freitas" userId="a487a61babc2bbfd" providerId="LiveId" clId="{A549BABB-4D7A-491C-B4F1-898D4446DFD4}" dt="2022-11-09T18:43:39.443" v="290" actId="22"/>
          <ac:spMkLst>
            <pc:docMk/>
            <pc:sldMk cId="3234740481" sldId="305"/>
            <ac:spMk id="43" creationId="{38840A5A-7376-4D20-9834-9A48B39120C5}"/>
          </ac:spMkLst>
        </pc:spChg>
        <pc:spChg chg="add del">
          <ac:chgData name="Raphael Freitas" userId="a487a61babc2bbfd" providerId="LiveId" clId="{A549BABB-4D7A-491C-B4F1-898D4446DFD4}" dt="2022-11-09T18:43:49.090" v="292" actId="22"/>
          <ac:spMkLst>
            <pc:docMk/>
            <pc:sldMk cId="3234740481" sldId="305"/>
            <ac:spMk id="45" creationId="{9F39F543-C2C3-CAD8-6AAA-EAE83128E840}"/>
          </ac:spMkLst>
        </pc:spChg>
        <pc:spChg chg="mod">
          <ac:chgData name="Raphael Freitas" userId="a487a61babc2bbfd" providerId="LiveId" clId="{A549BABB-4D7A-491C-B4F1-898D4446DFD4}" dt="2022-11-09T18:44:49.678" v="293"/>
          <ac:spMkLst>
            <pc:docMk/>
            <pc:sldMk cId="3234740481" sldId="305"/>
            <ac:spMk id="48" creationId="{659FE4E8-B93A-1055-2B6F-D8F590C1C320}"/>
          </ac:spMkLst>
        </pc:spChg>
        <pc:spChg chg="mod">
          <ac:chgData name="Raphael Freitas" userId="a487a61babc2bbfd" providerId="LiveId" clId="{A549BABB-4D7A-491C-B4F1-898D4446DFD4}" dt="2022-11-09T18:44:49.678" v="293"/>
          <ac:spMkLst>
            <pc:docMk/>
            <pc:sldMk cId="3234740481" sldId="305"/>
            <ac:spMk id="49" creationId="{92C031DE-2B8E-BFBA-298D-89B72248EC59}"/>
          </ac:spMkLst>
        </pc:spChg>
        <pc:spChg chg="mod">
          <ac:chgData name="Raphael Freitas" userId="a487a61babc2bbfd" providerId="LiveId" clId="{A549BABB-4D7A-491C-B4F1-898D4446DFD4}" dt="2022-11-09T18:44:49.678" v="293"/>
          <ac:spMkLst>
            <pc:docMk/>
            <pc:sldMk cId="3234740481" sldId="305"/>
            <ac:spMk id="50" creationId="{5C024AB9-7936-1F7C-A03B-2F9DA6DA0445}"/>
          </ac:spMkLst>
        </pc:spChg>
        <pc:spChg chg="mod">
          <ac:chgData name="Raphael Freitas" userId="a487a61babc2bbfd" providerId="LiveId" clId="{A549BABB-4D7A-491C-B4F1-898D4446DFD4}" dt="2022-11-09T18:44:49.678" v="293"/>
          <ac:spMkLst>
            <pc:docMk/>
            <pc:sldMk cId="3234740481" sldId="305"/>
            <ac:spMk id="51" creationId="{2D41B161-9B94-92E0-02C2-1093A174937B}"/>
          </ac:spMkLst>
        </pc:spChg>
        <pc:spChg chg="add del mod">
          <ac:chgData name="Raphael Freitas" userId="a487a61babc2bbfd" providerId="LiveId" clId="{A549BABB-4D7A-491C-B4F1-898D4446DFD4}" dt="2022-11-09T18:44:51.016" v="294"/>
          <ac:spMkLst>
            <pc:docMk/>
            <pc:sldMk cId="3234740481" sldId="305"/>
            <ac:spMk id="52" creationId="{BF61FC46-2A45-9B68-BB65-511B9FEBA9F5}"/>
          </ac:spMkLst>
        </pc:spChg>
        <pc:spChg chg="add del mod">
          <ac:chgData name="Raphael Freitas" userId="a487a61babc2bbfd" providerId="LiveId" clId="{A549BABB-4D7A-491C-B4F1-898D4446DFD4}" dt="2022-11-09T18:44:51.016" v="294"/>
          <ac:spMkLst>
            <pc:docMk/>
            <pc:sldMk cId="3234740481" sldId="305"/>
            <ac:spMk id="53" creationId="{96357E66-1A9C-ECC5-A332-526A662BBD66}"/>
          </ac:spMkLst>
        </pc:spChg>
        <pc:spChg chg="add del mod">
          <ac:chgData name="Raphael Freitas" userId="a487a61babc2bbfd" providerId="LiveId" clId="{A549BABB-4D7A-491C-B4F1-898D4446DFD4}" dt="2022-11-09T18:44:51.016" v="294"/>
          <ac:spMkLst>
            <pc:docMk/>
            <pc:sldMk cId="3234740481" sldId="305"/>
            <ac:spMk id="54" creationId="{780B7124-2F81-E50F-F86C-4385ECB73C01}"/>
          </ac:spMkLst>
        </pc:spChg>
        <pc:spChg chg="add del mod">
          <ac:chgData name="Raphael Freitas" userId="a487a61babc2bbfd" providerId="LiveId" clId="{A549BABB-4D7A-491C-B4F1-898D4446DFD4}" dt="2022-11-09T18:44:51.016" v="294"/>
          <ac:spMkLst>
            <pc:docMk/>
            <pc:sldMk cId="3234740481" sldId="305"/>
            <ac:spMk id="55" creationId="{6E20D43C-2A89-CF87-4BB0-7CF4EFBE3140}"/>
          </ac:spMkLst>
        </pc:spChg>
        <pc:spChg chg="add del mod">
          <ac:chgData name="Raphael Freitas" userId="a487a61babc2bbfd" providerId="LiveId" clId="{A549BABB-4D7A-491C-B4F1-898D4446DFD4}" dt="2022-11-09T18:44:51.016" v="294"/>
          <ac:spMkLst>
            <pc:docMk/>
            <pc:sldMk cId="3234740481" sldId="305"/>
            <ac:spMk id="56" creationId="{FA3B42D4-0EF4-95D2-DE71-B623106B9330}"/>
          </ac:spMkLst>
        </pc:spChg>
        <pc:spChg chg="add del mod">
          <ac:chgData name="Raphael Freitas" userId="a487a61babc2bbfd" providerId="LiveId" clId="{A549BABB-4D7A-491C-B4F1-898D4446DFD4}" dt="2022-11-09T18:44:51.016" v="294"/>
          <ac:spMkLst>
            <pc:docMk/>
            <pc:sldMk cId="3234740481" sldId="305"/>
            <ac:spMk id="57" creationId="{8BE902DF-C039-8977-75BB-0B45C30D90E5}"/>
          </ac:spMkLst>
        </pc:spChg>
        <pc:spChg chg="add del mod">
          <ac:chgData name="Raphael Freitas" userId="a487a61babc2bbfd" providerId="LiveId" clId="{A549BABB-4D7A-491C-B4F1-898D4446DFD4}" dt="2022-11-09T18:44:51.016" v="294"/>
          <ac:spMkLst>
            <pc:docMk/>
            <pc:sldMk cId="3234740481" sldId="305"/>
            <ac:spMk id="58" creationId="{C3709E0D-76AA-491A-596E-8695BDBB687B}"/>
          </ac:spMkLst>
        </pc:spChg>
        <pc:spChg chg="add del mod">
          <ac:chgData name="Raphael Freitas" userId="a487a61babc2bbfd" providerId="LiveId" clId="{A549BABB-4D7A-491C-B4F1-898D4446DFD4}" dt="2022-11-09T18:44:51.016" v="294"/>
          <ac:spMkLst>
            <pc:docMk/>
            <pc:sldMk cId="3234740481" sldId="305"/>
            <ac:spMk id="59" creationId="{9B53D747-A61A-FCFF-213B-B6EE58C28939}"/>
          </ac:spMkLst>
        </pc:spChg>
        <pc:spChg chg="add del mod">
          <ac:chgData name="Raphael Freitas" userId="a487a61babc2bbfd" providerId="LiveId" clId="{A549BABB-4D7A-491C-B4F1-898D4446DFD4}" dt="2022-11-09T18:44:51.016" v="294"/>
          <ac:spMkLst>
            <pc:docMk/>
            <pc:sldMk cId="3234740481" sldId="305"/>
            <ac:spMk id="60" creationId="{D5C1B411-4D03-0428-2DAD-77EC399965D3}"/>
          </ac:spMkLst>
        </pc:spChg>
        <pc:spChg chg="add del mod">
          <ac:chgData name="Raphael Freitas" userId="a487a61babc2bbfd" providerId="LiveId" clId="{A549BABB-4D7A-491C-B4F1-898D4446DFD4}" dt="2022-11-09T18:44:51.016" v="294"/>
          <ac:spMkLst>
            <pc:docMk/>
            <pc:sldMk cId="3234740481" sldId="305"/>
            <ac:spMk id="61" creationId="{DE00BEBC-203C-D731-23EA-67594BA7BB39}"/>
          </ac:spMkLst>
        </pc:spChg>
        <pc:spChg chg="add del mod">
          <ac:chgData name="Raphael Freitas" userId="a487a61babc2bbfd" providerId="LiveId" clId="{A549BABB-4D7A-491C-B4F1-898D4446DFD4}" dt="2022-11-09T18:44:51.016" v="294"/>
          <ac:spMkLst>
            <pc:docMk/>
            <pc:sldMk cId="3234740481" sldId="305"/>
            <ac:spMk id="62" creationId="{627114DD-172E-309D-D937-A3F80E9E935A}"/>
          </ac:spMkLst>
        </pc:spChg>
        <pc:spChg chg="add del mod">
          <ac:chgData name="Raphael Freitas" userId="a487a61babc2bbfd" providerId="LiveId" clId="{A549BABB-4D7A-491C-B4F1-898D4446DFD4}" dt="2022-11-09T18:44:51.016" v="294"/>
          <ac:spMkLst>
            <pc:docMk/>
            <pc:sldMk cId="3234740481" sldId="305"/>
            <ac:spMk id="63" creationId="{DD0D0436-7DC0-71DF-5AD9-8C2333108B55}"/>
          </ac:spMkLst>
        </pc:spChg>
        <pc:spChg chg="mod">
          <ac:chgData name="Raphael Freitas" userId="a487a61babc2bbfd" providerId="LiveId" clId="{A549BABB-4D7A-491C-B4F1-898D4446DFD4}" dt="2022-11-09T18:44:49.678" v="293"/>
          <ac:spMkLst>
            <pc:docMk/>
            <pc:sldMk cId="3234740481" sldId="305"/>
            <ac:spMk id="65" creationId="{095CE241-0EE9-B704-E0D5-8B724E13DC65}"/>
          </ac:spMkLst>
        </pc:spChg>
        <pc:spChg chg="mod">
          <ac:chgData name="Raphael Freitas" userId="a487a61babc2bbfd" providerId="LiveId" clId="{A549BABB-4D7A-491C-B4F1-898D4446DFD4}" dt="2022-11-09T18:44:49.678" v="293"/>
          <ac:spMkLst>
            <pc:docMk/>
            <pc:sldMk cId="3234740481" sldId="305"/>
            <ac:spMk id="66" creationId="{FA609B5C-B7A5-D048-342B-17B4F101A849}"/>
          </ac:spMkLst>
        </pc:spChg>
        <pc:spChg chg="mod">
          <ac:chgData name="Raphael Freitas" userId="a487a61babc2bbfd" providerId="LiveId" clId="{A549BABB-4D7A-491C-B4F1-898D4446DFD4}" dt="2022-11-09T18:44:49.678" v="293"/>
          <ac:spMkLst>
            <pc:docMk/>
            <pc:sldMk cId="3234740481" sldId="305"/>
            <ac:spMk id="67" creationId="{FB321D0E-3C91-7497-C0FA-945728D15ADF}"/>
          </ac:spMkLst>
        </pc:spChg>
        <pc:spChg chg="mod">
          <ac:chgData name="Raphael Freitas" userId="a487a61babc2bbfd" providerId="LiveId" clId="{A549BABB-4D7A-491C-B4F1-898D4446DFD4}" dt="2022-11-09T18:44:49.678" v="293"/>
          <ac:spMkLst>
            <pc:docMk/>
            <pc:sldMk cId="3234740481" sldId="305"/>
            <ac:spMk id="68" creationId="{BB31C0E9-85CD-06A3-D7DC-1490EEF6DB53}"/>
          </ac:spMkLst>
        </pc:spChg>
        <pc:spChg chg="mod">
          <ac:chgData name="Raphael Freitas" userId="a487a61babc2bbfd" providerId="LiveId" clId="{A549BABB-4D7A-491C-B4F1-898D4446DFD4}" dt="2022-11-09T18:44:49.678" v="293"/>
          <ac:spMkLst>
            <pc:docMk/>
            <pc:sldMk cId="3234740481" sldId="305"/>
            <ac:spMk id="71" creationId="{D4464200-206C-EAB1-7B24-D78651F46988}"/>
          </ac:spMkLst>
        </pc:spChg>
        <pc:spChg chg="mod">
          <ac:chgData name="Raphael Freitas" userId="a487a61babc2bbfd" providerId="LiveId" clId="{A549BABB-4D7A-491C-B4F1-898D4446DFD4}" dt="2022-11-09T18:44:49.678" v="293"/>
          <ac:spMkLst>
            <pc:docMk/>
            <pc:sldMk cId="3234740481" sldId="305"/>
            <ac:spMk id="72" creationId="{2C20C797-8642-3EFC-CD9D-246D24A628CE}"/>
          </ac:spMkLst>
        </pc:spChg>
        <pc:spChg chg="mod">
          <ac:chgData name="Raphael Freitas" userId="a487a61babc2bbfd" providerId="LiveId" clId="{A549BABB-4D7A-491C-B4F1-898D4446DFD4}" dt="2022-11-09T18:44:49.678" v="293"/>
          <ac:spMkLst>
            <pc:docMk/>
            <pc:sldMk cId="3234740481" sldId="305"/>
            <ac:spMk id="73" creationId="{0ED4CFB6-E521-E288-7E22-961D417C24C7}"/>
          </ac:spMkLst>
        </pc:spChg>
        <pc:spChg chg="mod">
          <ac:chgData name="Raphael Freitas" userId="a487a61babc2bbfd" providerId="LiveId" clId="{A549BABB-4D7A-491C-B4F1-898D4446DFD4}" dt="2022-11-09T18:44:49.678" v="293"/>
          <ac:spMkLst>
            <pc:docMk/>
            <pc:sldMk cId="3234740481" sldId="305"/>
            <ac:spMk id="74" creationId="{FC6D6D01-95D7-380F-B7D8-0D56999DE4D3}"/>
          </ac:spMkLst>
        </pc:spChg>
        <pc:spChg chg="mod">
          <ac:chgData name="Raphael Freitas" userId="a487a61babc2bbfd" providerId="LiveId" clId="{A549BABB-4D7A-491C-B4F1-898D4446DFD4}" dt="2022-11-09T18:44:49.678" v="293"/>
          <ac:spMkLst>
            <pc:docMk/>
            <pc:sldMk cId="3234740481" sldId="305"/>
            <ac:spMk id="77" creationId="{15CAA5A4-38E6-9288-F646-B5CC2AD25DA4}"/>
          </ac:spMkLst>
        </pc:spChg>
        <pc:spChg chg="mod">
          <ac:chgData name="Raphael Freitas" userId="a487a61babc2bbfd" providerId="LiveId" clId="{A549BABB-4D7A-491C-B4F1-898D4446DFD4}" dt="2022-11-09T18:44:49.678" v="293"/>
          <ac:spMkLst>
            <pc:docMk/>
            <pc:sldMk cId="3234740481" sldId="305"/>
            <ac:spMk id="78" creationId="{9D1FFE65-5161-06AA-E4D1-862EDA905248}"/>
          </ac:spMkLst>
        </pc:spChg>
        <pc:spChg chg="mod">
          <ac:chgData name="Raphael Freitas" userId="a487a61babc2bbfd" providerId="LiveId" clId="{A549BABB-4D7A-491C-B4F1-898D4446DFD4}" dt="2022-11-09T18:44:49.678" v="293"/>
          <ac:spMkLst>
            <pc:docMk/>
            <pc:sldMk cId="3234740481" sldId="305"/>
            <ac:spMk id="79" creationId="{3EA9B2F4-098B-1FCB-4DBA-BF4E6EFB9E8A}"/>
          </ac:spMkLst>
        </pc:spChg>
        <pc:spChg chg="mod">
          <ac:chgData name="Raphael Freitas" userId="a487a61babc2bbfd" providerId="LiveId" clId="{A549BABB-4D7A-491C-B4F1-898D4446DFD4}" dt="2022-11-09T18:44:49.678" v="293"/>
          <ac:spMkLst>
            <pc:docMk/>
            <pc:sldMk cId="3234740481" sldId="305"/>
            <ac:spMk id="80" creationId="{0A79E882-A06B-5276-58A6-223C16E03C82}"/>
          </ac:spMkLst>
        </pc:spChg>
        <pc:spChg chg="mod">
          <ac:chgData name="Raphael Freitas" userId="a487a61babc2bbfd" providerId="LiveId" clId="{A549BABB-4D7A-491C-B4F1-898D4446DFD4}" dt="2022-11-09T18:45:34.309" v="305"/>
          <ac:spMkLst>
            <pc:docMk/>
            <pc:sldMk cId="3234740481" sldId="305"/>
            <ac:spMk id="84" creationId="{6CAACEF9-7D69-CA9D-3E91-7DDAABAC19FE}"/>
          </ac:spMkLst>
        </pc:spChg>
        <pc:spChg chg="mod">
          <ac:chgData name="Raphael Freitas" userId="a487a61babc2bbfd" providerId="LiveId" clId="{A549BABB-4D7A-491C-B4F1-898D4446DFD4}" dt="2022-11-09T18:45:34.309" v="305"/>
          <ac:spMkLst>
            <pc:docMk/>
            <pc:sldMk cId="3234740481" sldId="305"/>
            <ac:spMk id="85" creationId="{C4787F1D-558C-FBA0-718D-5843F5103F7A}"/>
          </ac:spMkLst>
        </pc:spChg>
        <pc:spChg chg="mod">
          <ac:chgData name="Raphael Freitas" userId="a487a61babc2bbfd" providerId="LiveId" clId="{A549BABB-4D7A-491C-B4F1-898D4446DFD4}" dt="2022-11-09T18:45:34.309" v="305"/>
          <ac:spMkLst>
            <pc:docMk/>
            <pc:sldMk cId="3234740481" sldId="305"/>
            <ac:spMk id="86" creationId="{F13617DF-3235-80BF-80C9-D6C0FA946E28}"/>
          </ac:spMkLst>
        </pc:spChg>
        <pc:spChg chg="mod">
          <ac:chgData name="Raphael Freitas" userId="a487a61babc2bbfd" providerId="LiveId" clId="{A549BABB-4D7A-491C-B4F1-898D4446DFD4}" dt="2022-11-09T18:45:34.309" v="305"/>
          <ac:spMkLst>
            <pc:docMk/>
            <pc:sldMk cId="3234740481" sldId="305"/>
            <ac:spMk id="87" creationId="{A0AF6CCE-B04C-08E5-313C-2B22AA4BADF6}"/>
          </ac:spMkLst>
        </pc:spChg>
        <pc:spChg chg="add mod">
          <ac:chgData name="Raphael Freitas" userId="a487a61babc2bbfd" providerId="LiveId" clId="{A549BABB-4D7A-491C-B4F1-898D4446DFD4}" dt="2022-11-09T18:45:34.309" v="305"/>
          <ac:spMkLst>
            <pc:docMk/>
            <pc:sldMk cId="3234740481" sldId="305"/>
            <ac:spMk id="88" creationId="{96E34D00-9C4A-C680-10A5-79FEA59A4BAD}"/>
          </ac:spMkLst>
        </pc:spChg>
        <pc:spChg chg="add mod">
          <ac:chgData name="Raphael Freitas" userId="a487a61babc2bbfd" providerId="LiveId" clId="{A549BABB-4D7A-491C-B4F1-898D4446DFD4}" dt="2022-11-09T18:45:34.309" v="305"/>
          <ac:spMkLst>
            <pc:docMk/>
            <pc:sldMk cId="3234740481" sldId="305"/>
            <ac:spMk id="89" creationId="{CED217DA-2051-F5D6-BE58-57002F9FE7EA}"/>
          </ac:spMkLst>
        </pc:spChg>
        <pc:spChg chg="add mod">
          <ac:chgData name="Raphael Freitas" userId="a487a61babc2bbfd" providerId="LiveId" clId="{A549BABB-4D7A-491C-B4F1-898D4446DFD4}" dt="2022-11-09T18:45:34.309" v="305"/>
          <ac:spMkLst>
            <pc:docMk/>
            <pc:sldMk cId="3234740481" sldId="305"/>
            <ac:spMk id="90" creationId="{25A60A55-8C7E-733F-2122-7297ECB8AC92}"/>
          </ac:spMkLst>
        </pc:spChg>
        <pc:spChg chg="add mod">
          <ac:chgData name="Raphael Freitas" userId="a487a61babc2bbfd" providerId="LiveId" clId="{A549BABB-4D7A-491C-B4F1-898D4446DFD4}" dt="2022-11-09T18:45:34.309" v="305"/>
          <ac:spMkLst>
            <pc:docMk/>
            <pc:sldMk cId="3234740481" sldId="305"/>
            <ac:spMk id="91" creationId="{066847F7-02FB-D8C3-9E72-1F4E2CEA8AD7}"/>
          </ac:spMkLst>
        </pc:spChg>
        <pc:spChg chg="add mod">
          <ac:chgData name="Raphael Freitas" userId="a487a61babc2bbfd" providerId="LiveId" clId="{A549BABB-4D7A-491C-B4F1-898D4446DFD4}" dt="2022-11-09T18:45:34.309" v="305"/>
          <ac:spMkLst>
            <pc:docMk/>
            <pc:sldMk cId="3234740481" sldId="305"/>
            <ac:spMk id="92" creationId="{73ACFE8A-5581-708D-91CC-0B2221EEE20E}"/>
          </ac:spMkLst>
        </pc:spChg>
        <pc:spChg chg="add mod">
          <ac:chgData name="Raphael Freitas" userId="a487a61babc2bbfd" providerId="LiveId" clId="{A549BABB-4D7A-491C-B4F1-898D4446DFD4}" dt="2022-11-09T18:45:34.309" v="305"/>
          <ac:spMkLst>
            <pc:docMk/>
            <pc:sldMk cId="3234740481" sldId="305"/>
            <ac:spMk id="93" creationId="{B21D3879-467E-0727-C369-F58A8F9B1E85}"/>
          </ac:spMkLst>
        </pc:spChg>
        <pc:spChg chg="add mod">
          <ac:chgData name="Raphael Freitas" userId="a487a61babc2bbfd" providerId="LiveId" clId="{A549BABB-4D7A-491C-B4F1-898D4446DFD4}" dt="2022-11-09T18:45:34.309" v="305"/>
          <ac:spMkLst>
            <pc:docMk/>
            <pc:sldMk cId="3234740481" sldId="305"/>
            <ac:spMk id="94" creationId="{156621B5-6613-1C55-F379-27FBA13BA419}"/>
          </ac:spMkLst>
        </pc:spChg>
        <pc:spChg chg="add mod">
          <ac:chgData name="Raphael Freitas" userId="a487a61babc2bbfd" providerId="LiveId" clId="{A549BABB-4D7A-491C-B4F1-898D4446DFD4}" dt="2022-11-09T18:45:34.309" v="305"/>
          <ac:spMkLst>
            <pc:docMk/>
            <pc:sldMk cId="3234740481" sldId="305"/>
            <ac:spMk id="95" creationId="{2F14A0D9-FE94-9B30-EC46-FBA225F9CE03}"/>
          </ac:spMkLst>
        </pc:spChg>
        <pc:spChg chg="add mod">
          <ac:chgData name="Raphael Freitas" userId="a487a61babc2bbfd" providerId="LiveId" clId="{A549BABB-4D7A-491C-B4F1-898D4446DFD4}" dt="2022-11-09T18:45:34.309" v="305"/>
          <ac:spMkLst>
            <pc:docMk/>
            <pc:sldMk cId="3234740481" sldId="305"/>
            <ac:spMk id="96" creationId="{5A74B951-E2ED-EABE-D669-AFC00B414B86}"/>
          </ac:spMkLst>
        </pc:spChg>
        <pc:spChg chg="add mod">
          <ac:chgData name="Raphael Freitas" userId="a487a61babc2bbfd" providerId="LiveId" clId="{A549BABB-4D7A-491C-B4F1-898D4446DFD4}" dt="2022-11-09T18:45:34.309" v="305"/>
          <ac:spMkLst>
            <pc:docMk/>
            <pc:sldMk cId="3234740481" sldId="305"/>
            <ac:spMk id="97" creationId="{3D496FC8-91AE-1567-FDA5-EBE2A05D6F71}"/>
          </ac:spMkLst>
        </pc:spChg>
        <pc:spChg chg="add mod">
          <ac:chgData name="Raphael Freitas" userId="a487a61babc2bbfd" providerId="LiveId" clId="{A549BABB-4D7A-491C-B4F1-898D4446DFD4}" dt="2022-11-09T18:45:34.309" v="305"/>
          <ac:spMkLst>
            <pc:docMk/>
            <pc:sldMk cId="3234740481" sldId="305"/>
            <ac:spMk id="98" creationId="{3EBB843B-BE5D-8B3A-49E4-343A64A7A8DD}"/>
          </ac:spMkLst>
        </pc:spChg>
        <pc:spChg chg="add mod">
          <ac:chgData name="Raphael Freitas" userId="a487a61babc2bbfd" providerId="LiveId" clId="{A549BABB-4D7A-491C-B4F1-898D4446DFD4}" dt="2022-11-09T18:45:34.309" v="305"/>
          <ac:spMkLst>
            <pc:docMk/>
            <pc:sldMk cId="3234740481" sldId="305"/>
            <ac:spMk id="99" creationId="{E39D0B9C-7A37-6185-A3D6-4327C454594D}"/>
          </ac:spMkLst>
        </pc:spChg>
        <pc:spChg chg="mod">
          <ac:chgData name="Raphael Freitas" userId="a487a61babc2bbfd" providerId="LiveId" clId="{A549BABB-4D7A-491C-B4F1-898D4446DFD4}" dt="2022-11-09T18:45:34.309" v="305"/>
          <ac:spMkLst>
            <pc:docMk/>
            <pc:sldMk cId="3234740481" sldId="305"/>
            <ac:spMk id="101" creationId="{4FC5778A-6C47-B711-7A11-0FFD5FC1AB14}"/>
          </ac:spMkLst>
        </pc:spChg>
        <pc:spChg chg="mod">
          <ac:chgData name="Raphael Freitas" userId="a487a61babc2bbfd" providerId="LiveId" clId="{A549BABB-4D7A-491C-B4F1-898D4446DFD4}" dt="2022-11-09T18:45:34.309" v="305"/>
          <ac:spMkLst>
            <pc:docMk/>
            <pc:sldMk cId="3234740481" sldId="305"/>
            <ac:spMk id="102" creationId="{A2FD7A3D-74B8-FACD-1664-4BB977E80EF2}"/>
          </ac:spMkLst>
        </pc:spChg>
        <pc:spChg chg="mod">
          <ac:chgData name="Raphael Freitas" userId="a487a61babc2bbfd" providerId="LiveId" clId="{A549BABB-4D7A-491C-B4F1-898D4446DFD4}" dt="2022-11-09T18:45:34.309" v="305"/>
          <ac:spMkLst>
            <pc:docMk/>
            <pc:sldMk cId="3234740481" sldId="305"/>
            <ac:spMk id="103" creationId="{AD778D40-C6A7-29C5-872B-48A187C1B5F0}"/>
          </ac:spMkLst>
        </pc:spChg>
        <pc:spChg chg="mod">
          <ac:chgData name="Raphael Freitas" userId="a487a61babc2bbfd" providerId="LiveId" clId="{A549BABB-4D7A-491C-B4F1-898D4446DFD4}" dt="2022-11-09T18:45:34.309" v="305"/>
          <ac:spMkLst>
            <pc:docMk/>
            <pc:sldMk cId="3234740481" sldId="305"/>
            <ac:spMk id="104" creationId="{B1AB2CC9-15CC-275D-E9CF-452D816FC63D}"/>
          </ac:spMkLst>
        </pc:spChg>
        <pc:spChg chg="mod">
          <ac:chgData name="Raphael Freitas" userId="a487a61babc2bbfd" providerId="LiveId" clId="{A549BABB-4D7A-491C-B4F1-898D4446DFD4}" dt="2022-11-09T18:45:34.309" v="305"/>
          <ac:spMkLst>
            <pc:docMk/>
            <pc:sldMk cId="3234740481" sldId="305"/>
            <ac:spMk id="107" creationId="{D1B59265-0EFE-EC80-BA8B-BA3BD670C363}"/>
          </ac:spMkLst>
        </pc:spChg>
        <pc:spChg chg="mod">
          <ac:chgData name="Raphael Freitas" userId="a487a61babc2bbfd" providerId="LiveId" clId="{A549BABB-4D7A-491C-B4F1-898D4446DFD4}" dt="2022-11-09T18:45:34.309" v="305"/>
          <ac:spMkLst>
            <pc:docMk/>
            <pc:sldMk cId="3234740481" sldId="305"/>
            <ac:spMk id="108" creationId="{0C434B0A-96DD-8390-4E56-74D920F5A1BC}"/>
          </ac:spMkLst>
        </pc:spChg>
        <pc:spChg chg="mod">
          <ac:chgData name="Raphael Freitas" userId="a487a61babc2bbfd" providerId="LiveId" clId="{A549BABB-4D7A-491C-B4F1-898D4446DFD4}" dt="2022-11-09T18:45:34.309" v="305"/>
          <ac:spMkLst>
            <pc:docMk/>
            <pc:sldMk cId="3234740481" sldId="305"/>
            <ac:spMk id="109" creationId="{BE82CD2B-73EB-3F33-1B3D-B4F4A4ADD5CF}"/>
          </ac:spMkLst>
        </pc:spChg>
        <pc:spChg chg="mod">
          <ac:chgData name="Raphael Freitas" userId="a487a61babc2bbfd" providerId="LiveId" clId="{A549BABB-4D7A-491C-B4F1-898D4446DFD4}" dt="2022-11-09T18:45:34.309" v="305"/>
          <ac:spMkLst>
            <pc:docMk/>
            <pc:sldMk cId="3234740481" sldId="305"/>
            <ac:spMk id="110" creationId="{257CB547-3A69-17B2-C802-6DD68FF26DE1}"/>
          </ac:spMkLst>
        </pc:spChg>
        <pc:spChg chg="mod">
          <ac:chgData name="Raphael Freitas" userId="a487a61babc2bbfd" providerId="LiveId" clId="{A549BABB-4D7A-491C-B4F1-898D4446DFD4}" dt="2022-11-09T18:45:34.309" v="305"/>
          <ac:spMkLst>
            <pc:docMk/>
            <pc:sldMk cId="3234740481" sldId="305"/>
            <ac:spMk id="113" creationId="{D5B1803E-8D50-2E32-196E-B75516D921D3}"/>
          </ac:spMkLst>
        </pc:spChg>
        <pc:spChg chg="mod">
          <ac:chgData name="Raphael Freitas" userId="a487a61babc2bbfd" providerId="LiveId" clId="{A549BABB-4D7A-491C-B4F1-898D4446DFD4}" dt="2022-11-09T18:45:34.309" v="305"/>
          <ac:spMkLst>
            <pc:docMk/>
            <pc:sldMk cId="3234740481" sldId="305"/>
            <ac:spMk id="114" creationId="{D8238069-3116-FF8D-87C5-B0CEF3874575}"/>
          </ac:spMkLst>
        </pc:spChg>
        <pc:spChg chg="mod">
          <ac:chgData name="Raphael Freitas" userId="a487a61babc2bbfd" providerId="LiveId" clId="{A549BABB-4D7A-491C-B4F1-898D4446DFD4}" dt="2022-11-09T18:45:34.309" v="305"/>
          <ac:spMkLst>
            <pc:docMk/>
            <pc:sldMk cId="3234740481" sldId="305"/>
            <ac:spMk id="115" creationId="{5E4B83BD-2D9A-48C1-3E45-BD622F3D48C8}"/>
          </ac:spMkLst>
        </pc:spChg>
        <pc:spChg chg="mod">
          <ac:chgData name="Raphael Freitas" userId="a487a61babc2bbfd" providerId="LiveId" clId="{A549BABB-4D7A-491C-B4F1-898D4446DFD4}" dt="2022-11-09T18:45:34.309" v="305"/>
          <ac:spMkLst>
            <pc:docMk/>
            <pc:sldMk cId="3234740481" sldId="305"/>
            <ac:spMk id="116" creationId="{B82B7A60-F323-8C75-0F3C-9873BB0DDCC5}"/>
          </ac:spMkLst>
        </pc:spChg>
        <pc:spChg chg="mod">
          <ac:chgData name="Raphael Freitas" userId="a487a61babc2bbfd" providerId="LiveId" clId="{A549BABB-4D7A-491C-B4F1-898D4446DFD4}" dt="2022-11-09T18:35:01.417" v="234" actId="1076"/>
          <ac:spMkLst>
            <pc:docMk/>
            <pc:sldMk cId="3234740481" sldId="305"/>
            <ac:spMk id="123" creationId="{00000000-0000-0000-0000-000000000000}"/>
          </ac:spMkLst>
        </pc:spChg>
        <pc:grpChg chg="add del mod">
          <ac:chgData name="Raphael Freitas" userId="a487a61babc2bbfd" providerId="LiveId" clId="{A549BABB-4D7A-491C-B4F1-898D4446DFD4}" dt="2022-11-09T18:43:15.397" v="280" actId="478"/>
          <ac:grpSpMkLst>
            <pc:docMk/>
            <pc:sldMk cId="3234740481" sldId="305"/>
            <ac:grpSpMk id="4" creationId="{CE75B66B-E2FB-1F1F-52DB-13D8125B6C95}"/>
          </ac:grpSpMkLst>
        </pc:grpChg>
        <pc:grpChg chg="mod">
          <ac:chgData name="Raphael Freitas" userId="a487a61babc2bbfd" providerId="LiveId" clId="{A549BABB-4D7A-491C-B4F1-898D4446DFD4}" dt="2022-11-09T18:35:02.283" v="235"/>
          <ac:grpSpMkLst>
            <pc:docMk/>
            <pc:sldMk cId="3234740481" sldId="305"/>
            <ac:grpSpMk id="6" creationId="{98E1F4BA-0AF3-79C0-B6F3-B48C0C1B998F}"/>
          </ac:grpSpMkLst>
        </pc:grpChg>
        <pc:grpChg chg="add del mod">
          <ac:chgData name="Raphael Freitas" userId="a487a61babc2bbfd" providerId="LiveId" clId="{A549BABB-4D7A-491C-B4F1-898D4446DFD4}" dt="2022-11-09T18:44:51.016" v="294"/>
          <ac:grpSpMkLst>
            <pc:docMk/>
            <pc:sldMk cId="3234740481" sldId="305"/>
            <ac:grpSpMk id="46" creationId="{92962A46-7269-7707-47D9-92D3DD3233B3}"/>
          </ac:grpSpMkLst>
        </pc:grpChg>
        <pc:grpChg chg="add del mod">
          <ac:chgData name="Raphael Freitas" userId="a487a61babc2bbfd" providerId="LiveId" clId="{A549BABB-4D7A-491C-B4F1-898D4446DFD4}" dt="2022-11-09T18:44:51.016" v="294"/>
          <ac:grpSpMkLst>
            <pc:docMk/>
            <pc:sldMk cId="3234740481" sldId="305"/>
            <ac:grpSpMk id="64" creationId="{08F92F7D-7E02-904B-797F-FFC3DE3DD2CD}"/>
          </ac:grpSpMkLst>
        </pc:grpChg>
        <pc:grpChg chg="add del mod">
          <ac:chgData name="Raphael Freitas" userId="a487a61babc2bbfd" providerId="LiveId" clId="{A549BABB-4D7A-491C-B4F1-898D4446DFD4}" dt="2022-11-09T18:44:51.016" v="294"/>
          <ac:grpSpMkLst>
            <pc:docMk/>
            <pc:sldMk cId="3234740481" sldId="305"/>
            <ac:grpSpMk id="70" creationId="{4B3A8EEF-7EB9-72A0-25DE-F956C8FBA231}"/>
          </ac:grpSpMkLst>
        </pc:grpChg>
        <pc:grpChg chg="add del mod">
          <ac:chgData name="Raphael Freitas" userId="a487a61babc2bbfd" providerId="LiveId" clId="{A549BABB-4D7A-491C-B4F1-898D4446DFD4}" dt="2022-11-09T18:44:51.016" v="294"/>
          <ac:grpSpMkLst>
            <pc:docMk/>
            <pc:sldMk cId="3234740481" sldId="305"/>
            <ac:grpSpMk id="76" creationId="{B80396EA-670D-F442-2FB1-4B721265B80F}"/>
          </ac:grpSpMkLst>
        </pc:grpChg>
        <pc:grpChg chg="add mod">
          <ac:chgData name="Raphael Freitas" userId="a487a61babc2bbfd" providerId="LiveId" clId="{A549BABB-4D7A-491C-B4F1-898D4446DFD4}" dt="2022-11-09T18:45:34.309" v="305"/>
          <ac:grpSpMkLst>
            <pc:docMk/>
            <pc:sldMk cId="3234740481" sldId="305"/>
            <ac:grpSpMk id="82" creationId="{3901734A-DDB0-99A7-FE05-CF959083D6BB}"/>
          </ac:grpSpMkLst>
        </pc:grpChg>
        <pc:grpChg chg="add mod">
          <ac:chgData name="Raphael Freitas" userId="a487a61babc2bbfd" providerId="LiveId" clId="{A549BABB-4D7A-491C-B4F1-898D4446DFD4}" dt="2022-11-09T18:45:34.309" v="305"/>
          <ac:grpSpMkLst>
            <pc:docMk/>
            <pc:sldMk cId="3234740481" sldId="305"/>
            <ac:grpSpMk id="100" creationId="{1D3E915B-E51B-19B1-7E52-52CF5A33A5F9}"/>
          </ac:grpSpMkLst>
        </pc:grpChg>
        <pc:grpChg chg="add mod">
          <ac:chgData name="Raphael Freitas" userId="a487a61babc2bbfd" providerId="LiveId" clId="{A549BABB-4D7A-491C-B4F1-898D4446DFD4}" dt="2022-11-09T18:45:34.309" v="305"/>
          <ac:grpSpMkLst>
            <pc:docMk/>
            <pc:sldMk cId="3234740481" sldId="305"/>
            <ac:grpSpMk id="106" creationId="{47A07306-4F58-2590-881A-6C2A7B208F96}"/>
          </ac:grpSpMkLst>
        </pc:grpChg>
        <pc:grpChg chg="add mod">
          <ac:chgData name="Raphael Freitas" userId="a487a61babc2bbfd" providerId="LiveId" clId="{A549BABB-4D7A-491C-B4F1-898D4446DFD4}" dt="2022-11-09T18:45:34.309" v="305"/>
          <ac:grpSpMkLst>
            <pc:docMk/>
            <pc:sldMk cId="3234740481" sldId="305"/>
            <ac:grpSpMk id="112" creationId="{CC5502EA-D611-7362-EF57-6D7214DE43F4}"/>
          </ac:grpSpMkLst>
        </pc:grpChg>
        <pc:cxnChg chg="mod">
          <ac:chgData name="Raphael Freitas" userId="a487a61babc2bbfd" providerId="LiveId" clId="{A549BABB-4D7A-491C-B4F1-898D4446DFD4}" dt="2022-11-09T18:43:15.397" v="280" actId="478"/>
          <ac:cxnSpMkLst>
            <pc:docMk/>
            <pc:sldMk cId="3234740481" sldId="305"/>
            <ac:cxnSpMk id="14" creationId="{581B062B-8D95-596C-4902-1CF47D92F735}"/>
          </ac:cxnSpMkLst>
        </pc:cxnChg>
        <pc:cxnChg chg="mod">
          <ac:chgData name="Raphael Freitas" userId="a487a61babc2bbfd" providerId="LiveId" clId="{A549BABB-4D7A-491C-B4F1-898D4446DFD4}" dt="2022-11-09T18:43:15.397" v="280" actId="478"/>
          <ac:cxnSpMkLst>
            <pc:docMk/>
            <pc:sldMk cId="3234740481" sldId="305"/>
            <ac:cxnSpMk id="15" creationId="{780B2D03-4D65-5AEF-967E-B1DC6CEA69B3}"/>
          </ac:cxnSpMkLst>
        </pc:cxnChg>
        <pc:cxnChg chg="mod">
          <ac:chgData name="Raphael Freitas" userId="a487a61babc2bbfd" providerId="LiveId" clId="{A549BABB-4D7A-491C-B4F1-898D4446DFD4}" dt="2022-11-09T18:43:15.397" v="280" actId="478"/>
          <ac:cxnSpMkLst>
            <pc:docMk/>
            <pc:sldMk cId="3234740481" sldId="305"/>
            <ac:cxnSpMk id="16" creationId="{34E0CBF1-F2E8-9ACB-7468-275E5B4C2E11}"/>
          </ac:cxnSpMkLst>
        </pc:cxnChg>
        <pc:cxnChg chg="mod">
          <ac:chgData name="Raphael Freitas" userId="a487a61babc2bbfd" providerId="LiveId" clId="{A549BABB-4D7A-491C-B4F1-898D4446DFD4}" dt="2022-11-09T18:43:15.397" v="280" actId="478"/>
          <ac:cxnSpMkLst>
            <pc:docMk/>
            <pc:sldMk cId="3234740481" sldId="305"/>
            <ac:cxnSpMk id="17" creationId="{5ACFFE9E-09DD-9150-5528-E746A443FC25}"/>
          </ac:cxnSpMkLst>
        </pc:cxnChg>
        <pc:cxnChg chg="mod">
          <ac:chgData name="Raphael Freitas" userId="a487a61babc2bbfd" providerId="LiveId" clId="{A549BABB-4D7A-491C-B4F1-898D4446DFD4}" dt="2022-11-09T18:43:15.397" v="280" actId="478"/>
          <ac:cxnSpMkLst>
            <pc:docMk/>
            <pc:sldMk cId="3234740481" sldId="305"/>
            <ac:cxnSpMk id="18" creationId="{7DFCEA67-5786-4D96-3F7A-E3EDC75752B0}"/>
          </ac:cxnSpMkLst>
        </pc:cxnChg>
        <pc:cxnChg chg="mod">
          <ac:chgData name="Raphael Freitas" userId="a487a61babc2bbfd" providerId="LiveId" clId="{A549BABB-4D7A-491C-B4F1-898D4446DFD4}" dt="2022-11-09T18:43:15.397" v="280" actId="478"/>
          <ac:cxnSpMkLst>
            <pc:docMk/>
            <pc:sldMk cId="3234740481" sldId="305"/>
            <ac:cxnSpMk id="19" creationId="{AE99EC05-4788-0F58-C977-D1711A750A81}"/>
          </ac:cxnSpMkLst>
        </pc:cxnChg>
        <pc:cxnChg chg="mod">
          <ac:chgData name="Raphael Freitas" userId="a487a61babc2bbfd" providerId="LiveId" clId="{A549BABB-4D7A-491C-B4F1-898D4446DFD4}" dt="2022-11-09T18:43:15.397" v="280" actId="478"/>
          <ac:cxnSpMkLst>
            <pc:docMk/>
            <pc:sldMk cId="3234740481" sldId="305"/>
            <ac:cxnSpMk id="20" creationId="{7F2D3A2E-C4C1-103E-E614-33DAF4465AEE}"/>
          </ac:cxnSpMkLst>
        </pc:cxnChg>
        <pc:cxnChg chg="mod">
          <ac:chgData name="Raphael Freitas" userId="a487a61babc2bbfd" providerId="LiveId" clId="{A549BABB-4D7A-491C-B4F1-898D4446DFD4}" dt="2022-11-09T18:43:15.397" v="280" actId="478"/>
          <ac:cxnSpMkLst>
            <pc:docMk/>
            <pc:sldMk cId="3234740481" sldId="305"/>
            <ac:cxnSpMk id="21" creationId="{689E7107-16C9-ECC8-6F4A-888C368AFC3D}"/>
          </ac:cxnSpMkLst>
        </pc:cxnChg>
        <pc:cxnChg chg="mod">
          <ac:chgData name="Raphael Freitas" userId="a487a61babc2bbfd" providerId="LiveId" clId="{A549BABB-4D7A-491C-B4F1-898D4446DFD4}" dt="2022-11-09T18:35:02.283" v="235"/>
          <ac:cxnSpMkLst>
            <pc:docMk/>
            <pc:sldMk cId="3234740481" sldId="305"/>
            <ac:cxnSpMk id="22" creationId="{FF1AB64C-C9EB-D306-98F7-01B25DFA9396}"/>
          </ac:cxnSpMkLst>
        </pc:cxnChg>
        <pc:cxnChg chg="mod">
          <ac:chgData name="Raphael Freitas" userId="a487a61babc2bbfd" providerId="LiveId" clId="{A549BABB-4D7A-491C-B4F1-898D4446DFD4}" dt="2022-11-09T18:44:49.678" v="293"/>
          <ac:cxnSpMkLst>
            <pc:docMk/>
            <pc:sldMk cId="3234740481" sldId="305"/>
            <ac:cxnSpMk id="47" creationId="{1F3C4C23-9E36-7754-96CA-95FA16FF7196}"/>
          </ac:cxnSpMkLst>
        </pc:cxnChg>
        <pc:cxnChg chg="mod">
          <ac:chgData name="Raphael Freitas" userId="a487a61babc2bbfd" providerId="LiveId" clId="{A549BABB-4D7A-491C-B4F1-898D4446DFD4}" dt="2022-11-09T18:44:49.678" v="293"/>
          <ac:cxnSpMkLst>
            <pc:docMk/>
            <pc:sldMk cId="3234740481" sldId="305"/>
            <ac:cxnSpMk id="69" creationId="{2EF49420-FA0A-71FC-DFB4-9123476FBEAC}"/>
          </ac:cxnSpMkLst>
        </pc:cxnChg>
        <pc:cxnChg chg="mod">
          <ac:chgData name="Raphael Freitas" userId="a487a61babc2bbfd" providerId="LiveId" clId="{A549BABB-4D7A-491C-B4F1-898D4446DFD4}" dt="2022-11-09T18:44:49.678" v="293"/>
          <ac:cxnSpMkLst>
            <pc:docMk/>
            <pc:sldMk cId="3234740481" sldId="305"/>
            <ac:cxnSpMk id="75" creationId="{657BFD77-EB08-1015-0A48-E247AF25F25C}"/>
          </ac:cxnSpMkLst>
        </pc:cxnChg>
        <pc:cxnChg chg="mod">
          <ac:chgData name="Raphael Freitas" userId="a487a61babc2bbfd" providerId="LiveId" clId="{A549BABB-4D7A-491C-B4F1-898D4446DFD4}" dt="2022-11-09T18:44:49.678" v="293"/>
          <ac:cxnSpMkLst>
            <pc:docMk/>
            <pc:sldMk cId="3234740481" sldId="305"/>
            <ac:cxnSpMk id="81" creationId="{E4B54545-F7D0-197B-8330-93AD1D0FC9B9}"/>
          </ac:cxnSpMkLst>
        </pc:cxnChg>
        <pc:cxnChg chg="mod">
          <ac:chgData name="Raphael Freitas" userId="a487a61babc2bbfd" providerId="LiveId" clId="{A549BABB-4D7A-491C-B4F1-898D4446DFD4}" dt="2022-11-09T18:45:34.309" v="305"/>
          <ac:cxnSpMkLst>
            <pc:docMk/>
            <pc:sldMk cId="3234740481" sldId="305"/>
            <ac:cxnSpMk id="83" creationId="{3961A9D6-A8F8-91B1-790B-EA841CF92ECE}"/>
          </ac:cxnSpMkLst>
        </pc:cxnChg>
        <pc:cxnChg chg="mod">
          <ac:chgData name="Raphael Freitas" userId="a487a61babc2bbfd" providerId="LiveId" clId="{A549BABB-4D7A-491C-B4F1-898D4446DFD4}" dt="2022-11-09T18:45:34.309" v="305"/>
          <ac:cxnSpMkLst>
            <pc:docMk/>
            <pc:sldMk cId="3234740481" sldId="305"/>
            <ac:cxnSpMk id="105" creationId="{497BB7B1-5A8F-6EE3-25B3-9853325D3EB9}"/>
          </ac:cxnSpMkLst>
        </pc:cxnChg>
        <pc:cxnChg chg="mod">
          <ac:chgData name="Raphael Freitas" userId="a487a61babc2bbfd" providerId="LiveId" clId="{A549BABB-4D7A-491C-B4F1-898D4446DFD4}" dt="2022-11-09T18:45:34.309" v="305"/>
          <ac:cxnSpMkLst>
            <pc:docMk/>
            <pc:sldMk cId="3234740481" sldId="305"/>
            <ac:cxnSpMk id="111" creationId="{6D2A4119-37E9-81A5-1307-48F459F261A4}"/>
          </ac:cxnSpMkLst>
        </pc:cxnChg>
        <pc:cxnChg chg="mod">
          <ac:chgData name="Raphael Freitas" userId="a487a61babc2bbfd" providerId="LiveId" clId="{A549BABB-4D7A-491C-B4F1-898D4446DFD4}" dt="2022-11-09T18:45:34.309" v="305"/>
          <ac:cxnSpMkLst>
            <pc:docMk/>
            <pc:sldMk cId="3234740481" sldId="305"/>
            <ac:cxnSpMk id="117" creationId="{0340EE7A-446C-C5F3-2AEA-0EE71CE6FD9D}"/>
          </ac:cxnSpMkLst>
        </pc:cxnChg>
      </pc:sldChg>
      <pc:sldChg chg="addSp delSp modSp add del mod">
        <pc:chgData name="Raphael Freitas" userId="a487a61babc2bbfd" providerId="LiveId" clId="{A549BABB-4D7A-491C-B4F1-898D4446DFD4}" dt="2022-11-09T19:31:01.052" v="731" actId="47"/>
        <pc:sldMkLst>
          <pc:docMk/>
          <pc:sldMk cId="3760439532" sldId="306"/>
        </pc:sldMkLst>
        <pc:spChg chg="mod topLvl">
          <ac:chgData name="Raphael Freitas" userId="a487a61babc2bbfd" providerId="LiveId" clId="{A549BABB-4D7A-491C-B4F1-898D4446DFD4}" dt="2022-11-09T18:39:50.977" v="276" actId="1076"/>
          <ac:spMkLst>
            <pc:docMk/>
            <pc:sldMk cId="3760439532" sldId="306"/>
            <ac:spMk id="3" creationId="{CEBBA805-1C7F-98D2-0310-C18D1FD1CA24}"/>
          </ac:spMkLst>
        </pc:spChg>
        <pc:spChg chg="mod topLvl">
          <ac:chgData name="Raphael Freitas" userId="a487a61babc2bbfd" providerId="LiveId" clId="{A549BABB-4D7A-491C-B4F1-898D4446DFD4}" dt="2022-11-09T18:39:26.539" v="274" actId="165"/>
          <ac:spMkLst>
            <pc:docMk/>
            <pc:sldMk cId="3760439532" sldId="306"/>
            <ac:spMk id="5" creationId="{4A28C20D-9A86-2387-C3AB-F24C9E3FD861}"/>
          </ac:spMkLst>
        </pc:spChg>
        <pc:spChg chg="mod topLvl">
          <ac:chgData name="Raphael Freitas" userId="a487a61babc2bbfd" providerId="LiveId" clId="{A549BABB-4D7A-491C-B4F1-898D4446DFD4}" dt="2022-11-09T18:39:39.619" v="275" actId="1076"/>
          <ac:spMkLst>
            <pc:docMk/>
            <pc:sldMk cId="3760439532" sldId="306"/>
            <ac:spMk id="6" creationId="{CA419E1B-7BA3-7E57-414E-FDAF02526F14}"/>
          </ac:spMkLst>
        </pc:spChg>
        <pc:spChg chg="mod topLvl">
          <ac:chgData name="Raphael Freitas" userId="a487a61babc2bbfd" providerId="LiveId" clId="{A549BABB-4D7A-491C-B4F1-898D4446DFD4}" dt="2022-11-09T18:39:26.539" v="274" actId="165"/>
          <ac:spMkLst>
            <pc:docMk/>
            <pc:sldMk cId="3760439532" sldId="306"/>
            <ac:spMk id="7" creationId="{2903ABDD-5509-89FF-1D7B-6A85D2EA9E26}"/>
          </ac:spMkLst>
        </pc:spChg>
        <pc:spChg chg="mod topLvl">
          <ac:chgData name="Raphael Freitas" userId="a487a61babc2bbfd" providerId="LiveId" clId="{A549BABB-4D7A-491C-B4F1-898D4446DFD4}" dt="2022-11-09T18:39:26.539" v="274" actId="165"/>
          <ac:spMkLst>
            <pc:docMk/>
            <pc:sldMk cId="3760439532" sldId="306"/>
            <ac:spMk id="8" creationId="{FC5CF640-07E1-17CF-916C-AD565BC19701}"/>
          </ac:spMkLst>
        </pc:spChg>
        <pc:spChg chg="mod topLvl">
          <ac:chgData name="Raphael Freitas" userId="a487a61babc2bbfd" providerId="LiveId" clId="{A549BABB-4D7A-491C-B4F1-898D4446DFD4}" dt="2022-11-09T18:39:26.539" v="274" actId="165"/>
          <ac:spMkLst>
            <pc:docMk/>
            <pc:sldMk cId="3760439532" sldId="306"/>
            <ac:spMk id="9" creationId="{514717C0-F3CA-9B70-B121-424B776FBAC9}"/>
          </ac:spMkLst>
        </pc:spChg>
        <pc:spChg chg="mod topLvl">
          <ac:chgData name="Raphael Freitas" userId="a487a61babc2bbfd" providerId="LiveId" clId="{A549BABB-4D7A-491C-B4F1-898D4446DFD4}" dt="2022-11-09T18:39:26.539" v="274" actId="165"/>
          <ac:spMkLst>
            <pc:docMk/>
            <pc:sldMk cId="3760439532" sldId="306"/>
            <ac:spMk id="10" creationId="{0299AE7D-D829-2E77-B092-B5356C9BB991}"/>
          </ac:spMkLst>
        </pc:spChg>
        <pc:spChg chg="mod topLvl">
          <ac:chgData name="Raphael Freitas" userId="a487a61babc2bbfd" providerId="LiveId" clId="{A549BABB-4D7A-491C-B4F1-898D4446DFD4}" dt="2022-11-09T18:39:26.539" v="274" actId="165"/>
          <ac:spMkLst>
            <pc:docMk/>
            <pc:sldMk cId="3760439532" sldId="306"/>
            <ac:spMk id="11" creationId="{883A349D-90DB-AEF8-3D2D-F5381E219D09}"/>
          </ac:spMkLst>
        </pc:spChg>
        <pc:spChg chg="mod">
          <ac:chgData name="Raphael Freitas" userId="a487a61babc2bbfd" providerId="LiveId" clId="{A549BABB-4D7A-491C-B4F1-898D4446DFD4}" dt="2022-11-09T18:39:26.539" v="274" actId="165"/>
          <ac:spMkLst>
            <pc:docMk/>
            <pc:sldMk cId="3760439532" sldId="306"/>
            <ac:spMk id="21" creationId="{38878AE2-AE20-B4F9-ABF0-3900B546693C}"/>
          </ac:spMkLst>
        </pc:spChg>
        <pc:spChg chg="mod">
          <ac:chgData name="Raphael Freitas" userId="a487a61babc2bbfd" providerId="LiveId" clId="{A549BABB-4D7A-491C-B4F1-898D4446DFD4}" dt="2022-11-09T18:39:26.539" v="274" actId="165"/>
          <ac:spMkLst>
            <pc:docMk/>
            <pc:sldMk cId="3760439532" sldId="306"/>
            <ac:spMk id="22" creationId="{46BD95A7-FF39-DBB8-61C9-0CE37451A7BD}"/>
          </ac:spMkLst>
        </pc:spChg>
        <pc:spChg chg="add mod">
          <ac:chgData name="Raphael Freitas" userId="a487a61babc2bbfd" providerId="LiveId" clId="{A549BABB-4D7A-491C-B4F1-898D4446DFD4}" dt="2022-11-09T18:38:52.630" v="271" actId="1076"/>
          <ac:spMkLst>
            <pc:docMk/>
            <pc:sldMk cId="3760439532" sldId="306"/>
            <ac:spMk id="23" creationId="{6C5F4DB1-8589-747A-A5BD-531D2B9DBBD9}"/>
          </ac:spMkLst>
        </pc:spChg>
        <pc:spChg chg="add mod">
          <ac:chgData name="Raphael Freitas" userId="a487a61babc2bbfd" providerId="LiveId" clId="{A549BABB-4D7A-491C-B4F1-898D4446DFD4}" dt="2022-11-09T18:35:56.719" v="244" actId="1076"/>
          <ac:spMkLst>
            <pc:docMk/>
            <pc:sldMk cId="3760439532" sldId="306"/>
            <ac:spMk id="24" creationId="{BD61C8BA-C9AF-23F3-E1E3-790BEAC6615D}"/>
          </ac:spMkLst>
        </pc:spChg>
        <pc:spChg chg="add mod">
          <ac:chgData name="Raphael Freitas" userId="a487a61babc2bbfd" providerId="LiveId" clId="{A549BABB-4D7A-491C-B4F1-898D4446DFD4}" dt="2022-11-09T18:35:56.719" v="244" actId="1076"/>
          <ac:spMkLst>
            <pc:docMk/>
            <pc:sldMk cId="3760439532" sldId="306"/>
            <ac:spMk id="25" creationId="{8EC9B246-7F33-75CE-7302-7437213081FD}"/>
          </ac:spMkLst>
        </pc:spChg>
        <pc:spChg chg="add mod">
          <ac:chgData name="Raphael Freitas" userId="a487a61babc2bbfd" providerId="LiveId" clId="{A549BABB-4D7A-491C-B4F1-898D4446DFD4}" dt="2022-11-09T18:35:56.719" v="244" actId="1076"/>
          <ac:spMkLst>
            <pc:docMk/>
            <pc:sldMk cId="3760439532" sldId="306"/>
            <ac:spMk id="26" creationId="{43023A1A-B6AF-2AAD-08DF-5E042923D4F5}"/>
          </ac:spMkLst>
        </pc:spChg>
        <pc:spChg chg="add mod">
          <ac:chgData name="Raphael Freitas" userId="a487a61babc2bbfd" providerId="LiveId" clId="{A549BABB-4D7A-491C-B4F1-898D4446DFD4}" dt="2022-11-09T18:39:39.619" v="275" actId="1076"/>
          <ac:spMkLst>
            <pc:docMk/>
            <pc:sldMk cId="3760439532" sldId="306"/>
            <ac:spMk id="27" creationId="{2DAB89D3-EA67-1483-B6A7-0D3B1375E749}"/>
          </ac:spMkLst>
        </pc:spChg>
        <pc:spChg chg="add mod">
          <ac:chgData name="Raphael Freitas" userId="a487a61babc2bbfd" providerId="LiveId" clId="{A549BABB-4D7A-491C-B4F1-898D4446DFD4}" dt="2022-11-09T18:39:50.977" v="276" actId="1076"/>
          <ac:spMkLst>
            <pc:docMk/>
            <pc:sldMk cId="3760439532" sldId="306"/>
            <ac:spMk id="28" creationId="{6513D9E3-38AA-10D8-A811-0B34B99F6949}"/>
          </ac:spMkLst>
        </pc:spChg>
        <pc:spChg chg="add mod">
          <ac:chgData name="Raphael Freitas" userId="a487a61babc2bbfd" providerId="LiveId" clId="{A549BABB-4D7A-491C-B4F1-898D4446DFD4}" dt="2022-11-09T18:35:56.719" v="244" actId="1076"/>
          <ac:spMkLst>
            <pc:docMk/>
            <pc:sldMk cId="3760439532" sldId="306"/>
            <ac:spMk id="29" creationId="{589E3F3C-3835-D7F9-57BC-D6ECDFCB7DEE}"/>
          </ac:spMkLst>
        </pc:spChg>
        <pc:spChg chg="add mod">
          <ac:chgData name="Raphael Freitas" userId="a487a61babc2bbfd" providerId="LiveId" clId="{A549BABB-4D7A-491C-B4F1-898D4446DFD4}" dt="2022-11-09T18:35:56.719" v="244" actId="1076"/>
          <ac:spMkLst>
            <pc:docMk/>
            <pc:sldMk cId="3760439532" sldId="306"/>
            <ac:spMk id="30" creationId="{F563F5C4-8C50-35F5-0726-080E487DB173}"/>
          </ac:spMkLst>
        </pc:spChg>
        <pc:spChg chg="add mod">
          <ac:chgData name="Raphael Freitas" userId="a487a61babc2bbfd" providerId="LiveId" clId="{A549BABB-4D7A-491C-B4F1-898D4446DFD4}" dt="2022-11-09T18:35:56.719" v="244" actId="1076"/>
          <ac:spMkLst>
            <pc:docMk/>
            <pc:sldMk cId="3760439532" sldId="306"/>
            <ac:spMk id="31" creationId="{33C54FD9-B26C-88A4-8248-386C94FA70BB}"/>
          </ac:spMkLst>
        </pc:spChg>
        <pc:spChg chg="add del mod">
          <ac:chgData name="Raphael Freitas" userId="a487a61babc2bbfd" providerId="LiveId" clId="{A549BABB-4D7A-491C-B4F1-898D4446DFD4}" dt="2022-11-09T18:38:08.133" v="265" actId="478"/>
          <ac:spMkLst>
            <pc:docMk/>
            <pc:sldMk cId="3760439532" sldId="306"/>
            <ac:spMk id="32" creationId="{967291C1-114D-D8DC-FF12-91B8FCD57E1F}"/>
          </ac:spMkLst>
        </pc:spChg>
        <pc:spChg chg="add mod">
          <ac:chgData name="Raphael Freitas" userId="a487a61babc2bbfd" providerId="LiveId" clId="{A549BABB-4D7A-491C-B4F1-898D4446DFD4}" dt="2022-11-09T18:40:02.692" v="278" actId="1076"/>
          <ac:spMkLst>
            <pc:docMk/>
            <pc:sldMk cId="3760439532" sldId="306"/>
            <ac:spMk id="33" creationId="{6B8B4667-D113-4D43-0E1B-DEBFD379882E}"/>
          </ac:spMkLst>
        </pc:spChg>
        <pc:spChg chg="add mod">
          <ac:chgData name="Raphael Freitas" userId="a487a61babc2bbfd" providerId="LiveId" clId="{A549BABB-4D7A-491C-B4F1-898D4446DFD4}" dt="2022-11-09T18:40:02.692" v="278" actId="1076"/>
          <ac:spMkLst>
            <pc:docMk/>
            <pc:sldMk cId="3760439532" sldId="306"/>
            <ac:spMk id="35" creationId="{20465EC6-C49E-3035-F198-1D1EF4C24731}"/>
          </ac:spMkLst>
        </pc:spChg>
        <pc:spChg chg="add del">
          <ac:chgData name="Raphael Freitas" userId="a487a61babc2bbfd" providerId="LiveId" clId="{A549BABB-4D7A-491C-B4F1-898D4446DFD4}" dt="2022-11-09T18:46:24.828" v="307" actId="22"/>
          <ac:spMkLst>
            <pc:docMk/>
            <pc:sldMk cId="3760439532" sldId="306"/>
            <ac:spMk id="37" creationId="{7DC8F6DE-63CB-3064-F00B-BDA49BD5D5B0}"/>
          </ac:spMkLst>
        </pc:spChg>
        <pc:spChg chg="del">
          <ac:chgData name="Raphael Freitas" userId="a487a61babc2bbfd" providerId="LiveId" clId="{A549BABB-4D7A-491C-B4F1-898D4446DFD4}" dt="2022-11-09T18:35:34.566" v="239" actId="478"/>
          <ac:spMkLst>
            <pc:docMk/>
            <pc:sldMk cId="3760439532" sldId="306"/>
            <ac:spMk id="325" creationId="{00000000-0000-0000-0000-000000000000}"/>
          </ac:spMkLst>
        </pc:spChg>
        <pc:spChg chg="mod">
          <ac:chgData name="Raphael Freitas" userId="a487a61babc2bbfd" providerId="LiveId" clId="{A549BABB-4D7A-491C-B4F1-898D4446DFD4}" dt="2022-11-09T19:28:13.469" v="704" actId="1076"/>
          <ac:spMkLst>
            <pc:docMk/>
            <pc:sldMk cId="3760439532" sldId="306"/>
            <ac:spMk id="326" creationId="{00000000-0000-0000-0000-000000000000}"/>
          </ac:spMkLst>
        </pc:spChg>
        <pc:grpChg chg="add del mod">
          <ac:chgData name="Raphael Freitas" userId="a487a61babc2bbfd" providerId="LiveId" clId="{A549BABB-4D7A-491C-B4F1-898D4446DFD4}" dt="2022-11-09T18:39:26.539" v="274" actId="165"/>
          <ac:grpSpMkLst>
            <pc:docMk/>
            <pc:sldMk cId="3760439532" sldId="306"/>
            <ac:grpSpMk id="2" creationId="{F28CDA97-A388-F951-3E4D-EA8DD6970C9C}"/>
          </ac:grpSpMkLst>
        </pc:grpChg>
        <pc:grpChg chg="mod topLvl">
          <ac:chgData name="Raphael Freitas" userId="a487a61babc2bbfd" providerId="LiveId" clId="{A549BABB-4D7A-491C-B4F1-898D4446DFD4}" dt="2022-11-09T18:39:26.539" v="274" actId="165"/>
          <ac:grpSpMkLst>
            <pc:docMk/>
            <pc:sldMk cId="3760439532" sldId="306"/>
            <ac:grpSpMk id="4" creationId="{3753C1EB-C22F-CCE8-4D08-404D9499F1A6}"/>
          </ac:grpSpMkLst>
        </pc:grpChg>
        <pc:cxnChg chg="mod topLvl">
          <ac:chgData name="Raphael Freitas" userId="a487a61babc2bbfd" providerId="LiveId" clId="{A549BABB-4D7A-491C-B4F1-898D4446DFD4}" dt="2022-11-09T18:39:39.619" v="275" actId="1076"/>
          <ac:cxnSpMkLst>
            <pc:docMk/>
            <pc:sldMk cId="3760439532" sldId="306"/>
            <ac:cxnSpMk id="12" creationId="{9173F533-0136-64C6-092B-28184BD12148}"/>
          </ac:cxnSpMkLst>
        </pc:cxnChg>
        <pc:cxnChg chg="mod topLvl">
          <ac:chgData name="Raphael Freitas" userId="a487a61babc2bbfd" providerId="LiveId" clId="{A549BABB-4D7A-491C-B4F1-898D4446DFD4}" dt="2022-11-09T18:39:26.539" v="274" actId="165"/>
          <ac:cxnSpMkLst>
            <pc:docMk/>
            <pc:sldMk cId="3760439532" sldId="306"/>
            <ac:cxnSpMk id="13" creationId="{027D5C43-44BF-8D81-2D36-7D64D40889CE}"/>
          </ac:cxnSpMkLst>
        </pc:cxnChg>
        <pc:cxnChg chg="mod topLvl">
          <ac:chgData name="Raphael Freitas" userId="a487a61babc2bbfd" providerId="LiveId" clId="{A549BABB-4D7A-491C-B4F1-898D4446DFD4}" dt="2022-11-09T18:39:26.539" v="274" actId="165"/>
          <ac:cxnSpMkLst>
            <pc:docMk/>
            <pc:sldMk cId="3760439532" sldId="306"/>
            <ac:cxnSpMk id="14" creationId="{BA354C2C-2CE2-780D-900B-52FB8244B3EE}"/>
          </ac:cxnSpMkLst>
        </pc:cxnChg>
        <pc:cxnChg chg="mod topLvl">
          <ac:chgData name="Raphael Freitas" userId="a487a61babc2bbfd" providerId="LiveId" clId="{A549BABB-4D7A-491C-B4F1-898D4446DFD4}" dt="2022-11-09T18:39:26.539" v="274" actId="165"/>
          <ac:cxnSpMkLst>
            <pc:docMk/>
            <pc:sldMk cId="3760439532" sldId="306"/>
            <ac:cxnSpMk id="15" creationId="{F47AFDAE-7F4F-D33D-3C7E-98B67DAADC9C}"/>
          </ac:cxnSpMkLst>
        </pc:cxnChg>
        <pc:cxnChg chg="mod topLvl">
          <ac:chgData name="Raphael Freitas" userId="a487a61babc2bbfd" providerId="LiveId" clId="{A549BABB-4D7A-491C-B4F1-898D4446DFD4}" dt="2022-11-09T18:39:26.539" v="274" actId="165"/>
          <ac:cxnSpMkLst>
            <pc:docMk/>
            <pc:sldMk cId="3760439532" sldId="306"/>
            <ac:cxnSpMk id="16" creationId="{93AEF618-E6C9-BBA5-0A99-45D8DB91C84C}"/>
          </ac:cxnSpMkLst>
        </pc:cxnChg>
        <pc:cxnChg chg="mod topLvl">
          <ac:chgData name="Raphael Freitas" userId="a487a61babc2bbfd" providerId="LiveId" clId="{A549BABB-4D7A-491C-B4F1-898D4446DFD4}" dt="2022-11-09T18:39:26.539" v="274" actId="165"/>
          <ac:cxnSpMkLst>
            <pc:docMk/>
            <pc:sldMk cId="3760439532" sldId="306"/>
            <ac:cxnSpMk id="17" creationId="{6A62E12A-129C-9F8E-8702-6320F9394795}"/>
          </ac:cxnSpMkLst>
        </pc:cxnChg>
        <pc:cxnChg chg="mod topLvl">
          <ac:chgData name="Raphael Freitas" userId="a487a61babc2bbfd" providerId="LiveId" clId="{A549BABB-4D7A-491C-B4F1-898D4446DFD4}" dt="2022-11-09T18:39:26.539" v="274" actId="165"/>
          <ac:cxnSpMkLst>
            <pc:docMk/>
            <pc:sldMk cId="3760439532" sldId="306"/>
            <ac:cxnSpMk id="18" creationId="{D5CC77E4-F11B-7E56-9DD6-F461E7AAA829}"/>
          </ac:cxnSpMkLst>
        </pc:cxnChg>
        <pc:cxnChg chg="mod topLvl">
          <ac:chgData name="Raphael Freitas" userId="a487a61babc2bbfd" providerId="LiveId" clId="{A549BABB-4D7A-491C-B4F1-898D4446DFD4}" dt="2022-11-09T18:39:50.977" v="276" actId="1076"/>
          <ac:cxnSpMkLst>
            <pc:docMk/>
            <pc:sldMk cId="3760439532" sldId="306"/>
            <ac:cxnSpMk id="19" creationId="{9BAA3EFC-31DA-42A7-0B31-406CA2D6E41B}"/>
          </ac:cxnSpMkLst>
        </pc:cxnChg>
        <pc:cxnChg chg="mod topLvl">
          <ac:chgData name="Raphael Freitas" userId="a487a61babc2bbfd" providerId="LiveId" clId="{A549BABB-4D7A-491C-B4F1-898D4446DFD4}" dt="2022-11-09T18:39:26.539" v="274" actId="165"/>
          <ac:cxnSpMkLst>
            <pc:docMk/>
            <pc:sldMk cId="3760439532" sldId="306"/>
            <ac:cxnSpMk id="20" creationId="{4B04D33D-2303-9B56-466C-E8083254DE8E}"/>
          </ac:cxnSpMkLst>
        </pc:cxnChg>
        <pc:cxnChg chg="add mod">
          <ac:chgData name="Raphael Freitas" userId="a487a61babc2bbfd" providerId="LiveId" clId="{A549BABB-4D7A-491C-B4F1-898D4446DFD4}" dt="2022-11-09T18:40:02.692" v="278" actId="1076"/>
          <ac:cxnSpMkLst>
            <pc:docMk/>
            <pc:sldMk cId="3760439532" sldId="306"/>
            <ac:cxnSpMk id="34" creationId="{9051726C-EA7D-974F-2B20-77F32F399AC0}"/>
          </ac:cxnSpMkLst>
        </pc:cxnChg>
      </pc:sldChg>
      <pc:sldChg chg="addSp delSp modSp add del mod ord">
        <pc:chgData name="Raphael Freitas" userId="a487a61babc2bbfd" providerId="LiveId" clId="{A549BABB-4D7A-491C-B4F1-898D4446DFD4}" dt="2022-11-09T19:19:19.385" v="585" actId="47"/>
        <pc:sldMkLst>
          <pc:docMk/>
          <pc:sldMk cId="1859123429" sldId="307"/>
        </pc:sldMkLst>
        <pc:spChg chg="mod">
          <ac:chgData name="Raphael Freitas" userId="a487a61babc2bbfd" providerId="LiveId" clId="{A549BABB-4D7A-491C-B4F1-898D4446DFD4}" dt="2022-11-09T18:45:28.140" v="300"/>
          <ac:spMkLst>
            <pc:docMk/>
            <pc:sldMk cId="1859123429" sldId="307"/>
            <ac:spMk id="4" creationId="{E837B1AF-EE84-26E6-ED62-A92EF2319D6E}"/>
          </ac:spMkLst>
        </pc:spChg>
        <pc:spChg chg="mod">
          <ac:chgData name="Raphael Freitas" userId="a487a61babc2bbfd" providerId="LiveId" clId="{A549BABB-4D7A-491C-B4F1-898D4446DFD4}" dt="2022-11-09T18:45:28.140" v="300"/>
          <ac:spMkLst>
            <pc:docMk/>
            <pc:sldMk cId="1859123429" sldId="307"/>
            <ac:spMk id="5" creationId="{87C59F2C-A6D0-48FC-79F0-18F31533D5B7}"/>
          </ac:spMkLst>
        </pc:spChg>
        <pc:spChg chg="mod">
          <ac:chgData name="Raphael Freitas" userId="a487a61babc2bbfd" providerId="LiveId" clId="{A549BABB-4D7A-491C-B4F1-898D4446DFD4}" dt="2022-11-09T18:45:28.140" v="300"/>
          <ac:spMkLst>
            <pc:docMk/>
            <pc:sldMk cId="1859123429" sldId="307"/>
            <ac:spMk id="6" creationId="{105ED5FF-1FC2-FF7E-2DBF-DA793C75DCCE}"/>
          </ac:spMkLst>
        </pc:spChg>
        <pc:spChg chg="mod">
          <ac:chgData name="Raphael Freitas" userId="a487a61babc2bbfd" providerId="LiveId" clId="{A549BABB-4D7A-491C-B4F1-898D4446DFD4}" dt="2022-11-09T18:45:28.140" v="300"/>
          <ac:spMkLst>
            <pc:docMk/>
            <pc:sldMk cId="1859123429" sldId="307"/>
            <ac:spMk id="7" creationId="{AC6BC9BB-4B8B-47BD-B1BC-2F4CB0131062}"/>
          </ac:spMkLst>
        </pc:spChg>
        <pc:spChg chg="add del mod">
          <ac:chgData name="Raphael Freitas" userId="a487a61babc2bbfd" providerId="LiveId" clId="{A549BABB-4D7A-491C-B4F1-898D4446DFD4}" dt="2022-11-09T18:45:29.089" v="301"/>
          <ac:spMkLst>
            <pc:docMk/>
            <pc:sldMk cId="1859123429" sldId="307"/>
            <ac:spMk id="8" creationId="{57C82D82-BE15-9E20-74C2-67FD10052EF8}"/>
          </ac:spMkLst>
        </pc:spChg>
        <pc:spChg chg="add del mod">
          <ac:chgData name="Raphael Freitas" userId="a487a61babc2bbfd" providerId="LiveId" clId="{A549BABB-4D7A-491C-B4F1-898D4446DFD4}" dt="2022-11-09T18:45:29.089" v="301"/>
          <ac:spMkLst>
            <pc:docMk/>
            <pc:sldMk cId="1859123429" sldId="307"/>
            <ac:spMk id="9" creationId="{B8AFFD80-10CF-2EBD-3A1A-A0FEB03FC511}"/>
          </ac:spMkLst>
        </pc:spChg>
        <pc:spChg chg="add del mod">
          <ac:chgData name="Raphael Freitas" userId="a487a61babc2bbfd" providerId="LiveId" clId="{A549BABB-4D7A-491C-B4F1-898D4446DFD4}" dt="2022-11-09T18:45:29.089" v="301"/>
          <ac:spMkLst>
            <pc:docMk/>
            <pc:sldMk cId="1859123429" sldId="307"/>
            <ac:spMk id="10" creationId="{81E2A0DD-3DFD-6EC0-2E68-CAA0C1BA6AAF}"/>
          </ac:spMkLst>
        </pc:spChg>
        <pc:spChg chg="add del mod">
          <ac:chgData name="Raphael Freitas" userId="a487a61babc2bbfd" providerId="LiveId" clId="{A549BABB-4D7A-491C-B4F1-898D4446DFD4}" dt="2022-11-09T18:45:29.089" v="301"/>
          <ac:spMkLst>
            <pc:docMk/>
            <pc:sldMk cId="1859123429" sldId="307"/>
            <ac:spMk id="11" creationId="{F99B3519-3C65-91C7-6494-50DBD8D90A6D}"/>
          </ac:spMkLst>
        </pc:spChg>
        <pc:spChg chg="add del mod">
          <ac:chgData name="Raphael Freitas" userId="a487a61babc2bbfd" providerId="LiveId" clId="{A549BABB-4D7A-491C-B4F1-898D4446DFD4}" dt="2022-11-09T18:45:29.089" v="301"/>
          <ac:spMkLst>
            <pc:docMk/>
            <pc:sldMk cId="1859123429" sldId="307"/>
            <ac:spMk id="12" creationId="{5DE61B57-B11D-2119-869C-2E31D909CE46}"/>
          </ac:spMkLst>
        </pc:spChg>
        <pc:spChg chg="add del mod">
          <ac:chgData name="Raphael Freitas" userId="a487a61babc2bbfd" providerId="LiveId" clId="{A549BABB-4D7A-491C-B4F1-898D4446DFD4}" dt="2022-11-09T18:45:29.089" v="301"/>
          <ac:spMkLst>
            <pc:docMk/>
            <pc:sldMk cId="1859123429" sldId="307"/>
            <ac:spMk id="13" creationId="{297AAECD-83C0-CCFE-13E4-0B05D193282C}"/>
          </ac:spMkLst>
        </pc:spChg>
        <pc:spChg chg="add del mod">
          <ac:chgData name="Raphael Freitas" userId="a487a61babc2bbfd" providerId="LiveId" clId="{A549BABB-4D7A-491C-B4F1-898D4446DFD4}" dt="2022-11-09T18:45:29.089" v="301"/>
          <ac:spMkLst>
            <pc:docMk/>
            <pc:sldMk cId="1859123429" sldId="307"/>
            <ac:spMk id="14" creationId="{91C5C74F-0F50-D129-7D2F-80918DABD33B}"/>
          </ac:spMkLst>
        </pc:spChg>
        <pc:spChg chg="add del mod">
          <ac:chgData name="Raphael Freitas" userId="a487a61babc2bbfd" providerId="LiveId" clId="{A549BABB-4D7A-491C-B4F1-898D4446DFD4}" dt="2022-11-09T18:45:29.089" v="301"/>
          <ac:spMkLst>
            <pc:docMk/>
            <pc:sldMk cId="1859123429" sldId="307"/>
            <ac:spMk id="15" creationId="{10414B1B-28F9-B8AC-8429-B97C5A3434CA}"/>
          </ac:spMkLst>
        </pc:spChg>
        <pc:spChg chg="add del mod">
          <ac:chgData name="Raphael Freitas" userId="a487a61babc2bbfd" providerId="LiveId" clId="{A549BABB-4D7A-491C-B4F1-898D4446DFD4}" dt="2022-11-09T18:45:29.089" v="301"/>
          <ac:spMkLst>
            <pc:docMk/>
            <pc:sldMk cId="1859123429" sldId="307"/>
            <ac:spMk id="16" creationId="{77975357-58A4-3E3D-6374-5F3DA52113F0}"/>
          </ac:spMkLst>
        </pc:spChg>
        <pc:spChg chg="add del mod">
          <ac:chgData name="Raphael Freitas" userId="a487a61babc2bbfd" providerId="LiveId" clId="{A549BABB-4D7A-491C-B4F1-898D4446DFD4}" dt="2022-11-09T18:45:29.089" v="301"/>
          <ac:spMkLst>
            <pc:docMk/>
            <pc:sldMk cId="1859123429" sldId="307"/>
            <ac:spMk id="17" creationId="{59CC847E-3433-0A33-F99F-9E632222ACB7}"/>
          </ac:spMkLst>
        </pc:spChg>
        <pc:spChg chg="add del mod">
          <ac:chgData name="Raphael Freitas" userId="a487a61babc2bbfd" providerId="LiveId" clId="{A549BABB-4D7A-491C-B4F1-898D4446DFD4}" dt="2022-11-09T18:45:29.089" v="301"/>
          <ac:spMkLst>
            <pc:docMk/>
            <pc:sldMk cId="1859123429" sldId="307"/>
            <ac:spMk id="18" creationId="{15F272D4-A4BD-010C-E8C2-AB9685B548D6}"/>
          </ac:spMkLst>
        </pc:spChg>
        <pc:spChg chg="add del mod">
          <ac:chgData name="Raphael Freitas" userId="a487a61babc2bbfd" providerId="LiveId" clId="{A549BABB-4D7A-491C-B4F1-898D4446DFD4}" dt="2022-11-09T18:45:29.089" v="301"/>
          <ac:spMkLst>
            <pc:docMk/>
            <pc:sldMk cId="1859123429" sldId="307"/>
            <ac:spMk id="19" creationId="{5FA86EEC-93FB-91CF-A2E1-30201278F1DC}"/>
          </ac:spMkLst>
        </pc:spChg>
        <pc:spChg chg="mod">
          <ac:chgData name="Raphael Freitas" userId="a487a61babc2bbfd" providerId="LiveId" clId="{A549BABB-4D7A-491C-B4F1-898D4446DFD4}" dt="2022-11-09T18:45:28.140" v="300"/>
          <ac:spMkLst>
            <pc:docMk/>
            <pc:sldMk cId="1859123429" sldId="307"/>
            <ac:spMk id="21" creationId="{2626CD99-71AE-A5AC-17B7-44A6B5577CB2}"/>
          </ac:spMkLst>
        </pc:spChg>
        <pc:spChg chg="mod">
          <ac:chgData name="Raphael Freitas" userId="a487a61babc2bbfd" providerId="LiveId" clId="{A549BABB-4D7A-491C-B4F1-898D4446DFD4}" dt="2022-11-09T18:45:28.140" v="300"/>
          <ac:spMkLst>
            <pc:docMk/>
            <pc:sldMk cId="1859123429" sldId="307"/>
            <ac:spMk id="22" creationId="{E0E8C413-6195-4486-9964-94398FD32556}"/>
          </ac:spMkLst>
        </pc:spChg>
        <pc:spChg chg="mod">
          <ac:chgData name="Raphael Freitas" userId="a487a61babc2bbfd" providerId="LiveId" clId="{A549BABB-4D7A-491C-B4F1-898D4446DFD4}" dt="2022-11-09T18:45:28.140" v="300"/>
          <ac:spMkLst>
            <pc:docMk/>
            <pc:sldMk cId="1859123429" sldId="307"/>
            <ac:spMk id="23" creationId="{34E3C931-8457-2D97-1055-B5C74C987790}"/>
          </ac:spMkLst>
        </pc:spChg>
        <pc:spChg chg="mod">
          <ac:chgData name="Raphael Freitas" userId="a487a61babc2bbfd" providerId="LiveId" clId="{A549BABB-4D7A-491C-B4F1-898D4446DFD4}" dt="2022-11-09T18:45:28.140" v="300"/>
          <ac:spMkLst>
            <pc:docMk/>
            <pc:sldMk cId="1859123429" sldId="307"/>
            <ac:spMk id="24" creationId="{72E29BA5-D3B5-4758-D511-A9CD1B932785}"/>
          </ac:spMkLst>
        </pc:spChg>
        <pc:spChg chg="mod">
          <ac:chgData name="Raphael Freitas" userId="a487a61babc2bbfd" providerId="LiveId" clId="{A549BABB-4D7A-491C-B4F1-898D4446DFD4}" dt="2022-11-09T18:45:28.140" v="300"/>
          <ac:spMkLst>
            <pc:docMk/>
            <pc:sldMk cId="1859123429" sldId="307"/>
            <ac:spMk id="27" creationId="{F049CDA9-AC56-8369-6613-CA0D91EA8E56}"/>
          </ac:spMkLst>
        </pc:spChg>
        <pc:spChg chg="mod">
          <ac:chgData name="Raphael Freitas" userId="a487a61babc2bbfd" providerId="LiveId" clId="{A549BABB-4D7A-491C-B4F1-898D4446DFD4}" dt="2022-11-09T18:45:28.140" v="300"/>
          <ac:spMkLst>
            <pc:docMk/>
            <pc:sldMk cId="1859123429" sldId="307"/>
            <ac:spMk id="28" creationId="{A97E798F-347E-D42A-4693-B88AE9D400CA}"/>
          </ac:spMkLst>
        </pc:spChg>
        <pc:spChg chg="mod">
          <ac:chgData name="Raphael Freitas" userId="a487a61babc2bbfd" providerId="LiveId" clId="{A549BABB-4D7A-491C-B4F1-898D4446DFD4}" dt="2022-11-09T18:45:28.140" v="300"/>
          <ac:spMkLst>
            <pc:docMk/>
            <pc:sldMk cId="1859123429" sldId="307"/>
            <ac:spMk id="29" creationId="{E13231B1-4FA6-E08A-2061-DE10555547C0}"/>
          </ac:spMkLst>
        </pc:spChg>
        <pc:spChg chg="mod">
          <ac:chgData name="Raphael Freitas" userId="a487a61babc2bbfd" providerId="LiveId" clId="{A549BABB-4D7A-491C-B4F1-898D4446DFD4}" dt="2022-11-09T18:45:28.140" v="300"/>
          <ac:spMkLst>
            <pc:docMk/>
            <pc:sldMk cId="1859123429" sldId="307"/>
            <ac:spMk id="30" creationId="{360BF0EA-E944-D033-876B-1991E8A232B9}"/>
          </ac:spMkLst>
        </pc:spChg>
        <pc:spChg chg="mod">
          <ac:chgData name="Raphael Freitas" userId="a487a61babc2bbfd" providerId="LiveId" clId="{A549BABB-4D7A-491C-B4F1-898D4446DFD4}" dt="2022-11-09T18:45:28.140" v="300"/>
          <ac:spMkLst>
            <pc:docMk/>
            <pc:sldMk cId="1859123429" sldId="307"/>
            <ac:spMk id="33" creationId="{D5F3DC02-73C7-BE9B-8EA9-C159EA6FD5A0}"/>
          </ac:spMkLst>
        </pc:spChg>
        <pc:spChg chg="mod">
          <ac:chgData name="Raphael Freitas" userId="a487a61babc2bbfd" providerId="LiveId" clId="{A549BABB-4D7A-491C-B4F1-898D4446DFD4}" dt="2022-11-09T18:45:28.140" v="300"/>
          <ac:spMkLst>
            <pc:docMk/>
            <pc:sldMk cId="1859123429" sldId="307"/>
            <ac:spMk id="34" creationId="{955BC7F7-EB30-3433-BA73-5BBEB5148D9C}"/>
          </ac:spMkLst>
        </pc:spChg>
        <pc:spChg chg="mod">
          <ac:chgData name="Raphael Freitas" userId="a487a61babc2bbfd" providerId="LiveId" clId="{A549BABB-4D7A-491C-B4F1-898D4446DFD4}" dt="2022-11-09T18:45:28.140" v="300"/>
          <ac:spMkLst>
            <pc:docMk/>
            <pc:sldMk cId="1859123429" sldId="307"/>
            <ac:spMk id="35" creationId="{48E8E08F-0D13-A967-2EDF-A380DBD4D82F}"/>
          </ac:spMkLst>
        </pc:spChg>
        <pc:spChg chg="mod">
          <ac:chgData name="Raphael Freitas" userId="a487a61babc2bbfd" providerId="LiveId" clId="{A549BABB-4D7A-491C-B4F1-898D4446DFD4}" dt="2022-11-09T18:45:28.140" v="300"/>
          <ac:spMkLst>
            <pc:docMk/>
            <pc:sldMk cId="1859123429" sldId="307"/>
            <ac:spMk id="36" creationId="{455E965D-3CC7-9AAE-43E4-A4DAB93B1371}"/>
          </ac:spMkLst>
        </pc:spChg>
        <pc:spChg chg="mod">
          <ac:chgData name="Raphael Freitas" userId="a487a61babc2bbfd" providerId="LiveId" clId="{A549BABB-4D7A-491C-B4F1-898D4446DFD4}" dt="2022-11-09T18:45:32.066" v="303"/>
          <ac:spMkLst>
            <pc:docMk/>
            <pc:sldMk cId="1859123429" sldId="307"/>
            <ac:spMk id="40" creationId="{A51BC272-EDEE-B4C8-03AD-753DC51DCB47}"/>
          </ac:spMkLst>
        </pc:spChg>
        <pc:spChg chg="mod">
          <ac:chgData name="Raphael Freitas" userId="a487a61babc2bbfd" providerId="LiveId" clId="{A549BABB-4D7A-491C-B4F1-898D4446DFD4}" dt="2022-11-09T18:45:32.066" v="303"/>
          <ac:spMkLst>
            <pc:docMk/>
            <pc:sldMk cId="1859123429" sldId="307"/>
            <ac:spMk id="41" creationId="{9CD80477-3075-917A-7275-E31DAAE683BC}"/>
          </ac:spMkLst>
        </pc:spChg>
        <pc:spChg chg="mod">
          <ac:chgData name="Raphael Freitas" userId="a487a61babc2bbfd" providerId="LiveId" clId="{A549BABB-4D7A-491C-B4F1-898D4446DFD4}" dt="2022-11-09T18:45:32.066" v="303"/>
          <ac:spMkLst>
            <pc:docMk/>
            <pc:sldMk cId="1859123429" sldId="307"/>
            <ac:spMk id="42" creationId="{C706A1A9-9CFC-2580-9DC0-57D49C6F2648}"/>
          </ac:spMkLst>
        </pc:spChg>
        <pc:spChg chg="mod">
          <ac:chgData name="Raphael Freitas" userId="a487a61babc2bbfd" providerId="LiveId" clId="{A549BABB-4D7A-491C-B4F1-898D4446DFD4}" dt="2022-11-09T18:45:32.066" v="303"/>
          <ac:spMkLst>
            <pc:docMk/>
            <pc:sldMk cId="1859123429" sldId="307"/>
            <ac:spMk id="43" creationId="{2343F404-1137-4E58-C9F9-FB541635AD8C}"/>
          </ac:spMkLst>
        </pc:spChg>
        <pc:spChg chg="add del mod">
          <ac:chgData name="Raphael Freitas" userId="a487a61babc2bbfd" providerId="LiveId" clId="{A549BABB-4D7A-491C-B4F1-898D4446DFD4}" dt="2022-11-09T18:45:33.259" v="304"/>
          <ac:spMkLst>
            <pc:docMk/>
            <pc:sldMk cId="1859123429" sldId="307"/>
            <ac:spMk id="44" creationId="{974A6AB7-C7F5-9A0D-757A-4EF823A2470C}"/>
          </ac:spMkLst>
        </pc:spChg>
        <pc:spChg chg="add del mod">
          <ac:chgData name="Raphael Freitas" userId="a487a61babc2bbfd" providerId="LiveId" clId="{A549BABB-4D7A-491C-B4F1-898D4446DFD4}" dt="2022-11-09T18:45:33.259" v="304"/>
          <ac:spMkLst>
            <pc:docMk/>
            <pc:sldMk cId="1859123429" sldId="307"/>
            <ac:spMk id="45" creationId="{21541A04-33A6-39ED-0832-7CEF22D593FD}"/>
          </ac:spMkLst>
        </pc:spChg>
        <pc:spChg chg="add del mod">
          <ac:chgData name="Raphael Freitas" userId="a487a61babc2bbfd" providerId="LiveId" clId="{A549BABB-4D7A-491C-B4F1-898D4446DFD4}" dt="2022-11-09T18:45:33.259" v="304"/>
          <ac:spMkLst>
            <pc:docMk/>
            <pc:sldMk cId="1859123429" sldId="307"/>
            <ac:spMk id="46" creationId="{A97FB7F9-9803-4748-5A74-7FB2DF33C710}"/>
          </ac:spMkLst>
        </pc:spChg>
        <pc:spChg chg="add del mod">
          <ac:chgData name="Raphael Freitas" userId="a487a61babc2bbfd" providerId="LiveId" clId="{A549BABB-4D7A-491C-B4F1-898D4446DFD4}" dt="2022-11-09T18:45:33.259" v="304"/>
          <ac:spMkLst>
            <pc:docMk/>
            <pc:sldMk cId="1859123429" sldId="307"/>
            <ac:spMk id="47" creationId="{895CD11D-55DA-15F6-8379-45B5674FB66D}"/>
          </ac:spMkLst>
        </pc:spChg>
        <pc:spChg chg="add del mod">
          <ac:chgData name="Raphael Freitas" userId="a487a61babc2bbfd" providerId="LiveId" clId="{A549BABB-4D7A-491C-B4F1-898D4446DFD4}" dt="2022-11-09T18:45:33.259" v="304"/>
          <ac:spMkLst>
            <pc:docMk/>
            <pc:sldMk cId="1859123429" sldId="307"/>
            <ac:spMk id="48" creationId="{D17A9626-2F47-FA58-1803-027E5B52F030}"/>
          </ac:spMkLst>
        </pc:spChg>
        <pc:spChg chg="add del mod">
          <ac:chgData name="Raphael Freitas" userId="a487a61babc2bbfd" providerId="LiveId" clId="{A549BABB-4D7A-491C-B4F1-898D4446DFD4}" dt="2022-11-09T18:45:33.259" v="304"/>
          <ac:spMkLst>
            <pc:docMk/>
            <pc:sldMk cId="1859123429" sldId="307"/>
            <ac:spMk id="49" creationId="{979A1FDF-41B3-B543-709D-1E967337409F}"/>
          </ac:spMkLst>
        </pc:spChg>
        <pc:spChg chg="add del mod">
          <ac:chgData name="Raphael Freitas" userId="a487a61babc2bbfd" providerId="LiveId" clId="{A549BABB-4D7A-491C-B4F1-898D4446DFD4}" dt="2022-11-09T18:45:33.259" v="304"/>
          <ac:spMkLst>
            <pc:docMk/>
            <pc:sldMk cId="1859123429" sldId="307"/>
            <ac:spMk id="50" creationId="{00AB6736-3DD2-BEB3-147B-DECC3947353E}"/>
          </ac:spMkLst>
        </pc:spChg>
        <pc:spChg chg="add del mod">
          <ac:chgData name="Raphael Freitas" userId="a487a61babc2bbfd" providerId="LiveId" clId="{A549BABB-4D7A-491C-B4F1-898D4446DFD4}" dt="2022-11-09T18:45:33.259" v="304"/>
          <ac:spMkLst>
            <pc:docMk/>
            <pc:sldMk cId="1859123429" sldId="307"/>
            <ac:spMk id="51" creationId="{6F77008D-5D9A-95B9-6C11-07052A45323F}"/>
          </ac:spMkLst>
        </pc:spChg>
        <pc:spChg chg="add del mod">
          <ac:chgData name="Raphael Freitas" userId="a487a61babc2bbfd" providerId="LiveId" clId="{A549BABB-4D7A-491C-B4F1-898D4446DFD4}" dt="2022-11-09T18:45:33.259" v="304"/>
          <ac:spMkLst>
            <pc:docMk/>
            <pc:sldMk cId="1859123429" sldId="307"/>
            <ac:spMk id="52" creationId="{BAF7C538-5C4A-56FD-AE43-8A58042AD1B4}"/>
          </ac:spMkLst>
        </pc:spChg>
        <pc:spChg chg="add del mod">
          <ac:chgData name="Raphael Freitas" userId="a487a61babc2bbfd" providerId="LiveId" clId="{A549BABB-4D7A-491C-B4F1-898D4446DFD4}" dt="2022-11-09T18:45:33.259" v="304"/>
          <ac:spMkLst>
            <pc:docMk/>
            <pc:sldMk cId="1859123429" sldId="307"/>
            <ac:spMk id="53" creationId="{F9E5B85A-BE55-503D-036C-552AC9E9B504}"/>
          </ac:spMkLst>
        </pc:spChg>
        <pc:spChg chg="add del mod">
          <ac:chgData name="Raphael Freitas" userId="a487a61babc2bbfd" providerId="LiveId" clId="{A549BABB-4D7A-491C-B4F1-898D4446DFD4}" dt="2022-11-09T18:45:33.259" v="304"/>
          <ac:spMkLst>
            <pc:docMk/>
            <pc:sldMk cId="1859123429" sldId="307"/>
            <ac:spMk id="54" creationId="{8221C247-5287-5798-55B3-C65FB9540300}"/>
          </ac:spMkLst>
        </pc:spChg>
        <pc:spChg chg="add del mod">
          <ac:chgData name="Raphael Freitas" userId="a487a61babc2bbfd" providerId="LiveId" clId="{A549BABB-4D7A-491C-B4F1-898D4446DFD4}" dt="2022-11-09T18:45:33.259" v="304"/>
          <ac:spMkLst>
            <pc:docMk/>
            <pc:sldMk cId="1859123429" sldId="307"/>
            <ac:spMk id="55" creationId="{11E81F53-1D10-00F3-0EA3-7766F3553CEA}"/>
          </ac:spMkLst>
        </pc:spChg>
        <pc:spChg chg="mod">
          <ac:chgData name="Raphael Freitas" userId="a487a61babc2bbfd" providerId="LiveId" clId="{A549BABB-4D7A-491C-B4F1-898D4446DFD4}" dt="2022-11-09T18:45:32.066" v="303"/>
          <ac:spMkLst>
            <pc:docMk/>
            <pc:sldMk cId="1859123429" sldId="307"/>
            <ac:spMk id="57" creationId="{1D3A5CA3-766F-4017-1A5C-971C2FE2D36B}"/>
          </ac:spMkLst>
        </pc:spChg>
        <pc:spChg chg="mod">
          <ac:chgData name="Raphael Freitas" userId="a487a61babc2bbfd" providerId="LiveId" clId="{A549BABB-4D7A-491C-B4F1-898D4446DFD4}" dt="2022-11-09T18:45:32.066" v="303"/>
          <ac:spMkLst>
            <pc:docMk/>
            <pc:sldMk cId="1859123429" sldId="307"/>
            <ac:spMk id="58" creationId="{9656301A-2FD9-67B0-4953-DF93E1FE9D47}"/>
          </ac:spMkLst>
        </pc:spChg>
        <pc:spChg chg="mod">
          <ac:chgData name="Raphael Freitas" userId="a487a61babc2bbfd" providerId="LiveId" clId="{A549BABB-4D7A-491C-B4F1-898D4446DFD4}" dt="2022-11-09T18:45:32.066" v="303"/>
          <ac:spMkLst>
            <pc:docMk/>
            <pc:sldMk cId="1859123429" sldId="307"/>
            <ac:spMk id="59" creationId="{B4DA848F-1471-D8BE-C397-0D8CDAC541A1}"/>
          </ac:spMkLst>
        </pc:spChg>
        <pc:spChg chg="mod">
          <ac:chgData name="Raphael Freitas" userId="a487a61babc2bbfd" providerId="LiveId" clId="{A549BABB-4D7A-491C-B4F1-898D4446DFD4}" dt="2022-11-09T18:45:32.066" v="303"/>
          <ac:spMkLst>
            <pc:docMk/>
            <pc:sldMk cId="1859123429" sldId="307"/>
            <ac:spMk id="60" creationId="{E3E6713D-EF45-D5E9-F193-25CC13D6BE54}"/>
          </ac:spMkLst>
        </pc:spChg>
        <pc:spChg chg="mod">
          <ac:chgData name="Raphael Freitas" userId="a487a61babc2bbfd" providerId="LiveId" clId="{A549BABB-4D7A-491C-B4F1-898D4446DFD4}" dt="2022-11-09T18:45:32.066" v="303"/>
          <ac:spMkLst>
            <pc:docMk/>
            <pc:sldMk cId="1859123429" sldId="307"/>
            <ac:spMk id="63" creationId="{AA3D514C-F230-55F9-21A5-5947F6524C3C}"/>
          </ac:spMkLst>
        </pc:spChg>
        <pc:spChg chg="mod">
          <ac:chgData name="Raphael Freitas" userId="a487a61babc2bbfd" providerId="LiveId" clId="{A549BABB-4D7A-491C-B4F1-898D4446DFD4}" dt="2022-11-09T18:45:32.066" v="303"/>
          <ac:spMkLst>
            <pc:docMk/>
            <pc:sldMk cId="1859123429" sldId="307"/>
            <ac:spMk id="256" creationId="{9575F603-B946-B909-8E18-18652341D111}"/>
          </ac:spMkLst>
        </pc:spChg>
        <pc:spChg chg="mod">
          <ac:chgData name="Raphael Freitas" userId="a487a61babc2bbfd" providerId="LiveId" clId="{A549BABB-4D7A-491C-B4F1-898D4446DFD4}" dt="2022-11-09T18:45:32.066" v="303"/>
          <ac:spMkLst>
            <pc:docMk/>
            <pc:sldMk cId="1859123429" sldId="307"/>
            <ac:spMk id="257" creationId="{D239A982-4794-10BF-D7B8-8B2A2EA5B9EC}"/>
          </ac:spMkLst>
        </pc:spChg>
        <pc:spChg chg="mod">
          <ac:chgData name="Raphael Freitas" userId="a487a61babc2bbfd" providerId="LiveId" clId="{A549BABB-4D7A-491C-B4F1-898D4446DFD4}" dt="2022-11-09T18:45:32.066" v="303"/>
          <ac:spMkLst>
            <pc:docMk/>
            <pc:sldMk cId="1859123429" sldId="307"/>
            <ac:spMk id="258" creationId="{FC0E0798-7EE6-EA00-7B98-2E0817591517}"/>
          </ac:spMkLst>
        </pc:spChg>
        <pc:spChg chg="mod">
          <ac:chgData name="Raphael Freitas" userId="a487a61babc2bbfd" providerId="LiveId" clId="{A549BABB-4D7A-491C-B4F1-898D4446DFD4}" dt="2022-11-09T18:45:32.066" v="303"/>
          <ac:spMkLst>
            <pc:docMk/>
            <pc:sldMk cId="1859123429" sldId="307"/>
            <ac:spMk id="261" creationId="{8E74FBCF-0186-4CCD-90A7-C896B94CAC97}"/>
          </ac:spMkLst>
        </pc:spChg>
        <pc:spChg chg="mod">
          <ac:chgData name="Raphael Freitas" userId="a487a61babc2bbfd" providerId="LiveId" clId="{A549BABB-4D7A-491C-B4F1-898D4446DFD4}" dt="2022-11-09T18:45:32.066" v="303"/>
          <ac:spMkLst>
            <pc:docMk/>
            <pc:sldMk cId="1859123429" sldId="307"/>
            <ac:spMk id="262" creationId="{5F4A88C4-2277-044B-AFD0-E5CECED7E88A}"/>
          </ac:spMkLst>
        </pc:spChg>
        <pc:spChg chg="mod">
          <ac:chgData name="Raphael Freitas" userId="a487a61babc2bbfd" providerId="LiveId" clId="{A549BABB-4D7A-491C-B4F1-898D4446DFD4}" dt="2022-11-09T18:45:32.066" v="303"/>
          <ac:spMkLst>
            <pc:docMk/>
            <pc:sldMk cId="1859123429" sldId="307"/>
            <ac:spMk id="263" creationId="{2F9CC6E0-120B-F4A7-F9DB-9F8282B290CB}"/>
          </ac:spMkLst>
        </pc:spChg>
        <pc:spChg chg="mod">
          <ac:chgData name="Raphael Freitas" userId="a487a61babc2bbfd" providerId="LiveId" clId="{A549BABB-4D7A-491C-B4F1-898D4446DFD4}" dt="2022-11-09T18:45:32.066" v="303"/>
          <ac:spMkLst>
            <pc:docMk/>
            <pc:sldMk cId="1859123429" sldId="307"/>
            <ac:spMk id="264" creationId="{6D0B184B-428D-692F-5004-297EA2AFC70F}"/>
          </ac:spMkLst>
        </pc:spChg>
        <pc:spChg chg="mod">
          <ac:chgData name="Raphael Freitas" userId="a487a61babc2bbfd" providerId="LiveId" clId="{A549BABB-4D7A-491C-B4F1-898D4446DFD4}" dt="2022-11-09T18:47:08.242" v="310"/>
          <ac:spMkLst>
            <pc:docMk/>
            <pc:sldMk cId="1859123429" sldId="307"/>
            <ac:spMk id="268" creationId="{BBE0C6CF-E1B6-963E-370A-6E1239DBEC96}"/>
          </ac:spMkLst>
        </pc:spChg>
        <pc:spChg chg="mod">
          <ac:chgData name="Raphael Freitas" userId="a487a61babc2bbfd" providerId="LiveId" clId="{A549BABB-4D7A-491C-B4F1-898D4446DFD4}" dt="2022-11-09T18:47:08.242" v="310"/>
          <ac:spMkLst>
            <pc:docMk/>
            <pc:sldMk cId="1859123429" sldId="307"/>
            <ac:spMk id="269" creationId="{9093FB76-3739-8337-B3F7-3CF7CF7E673B}"/>
          </ac:spMkLst>
        </pc:spChg>
        <pc:spChg chg="mod">
          <ac:chgData name="Raphael Freitas" userId="a487a61babc2bbfd" providerId="LiveId" clId="{A549BABB-4D7A-491C-B4F1-898D4446DFD4}" dt="2022-11-09T18:47:08.242" v="310"/>
          <ac:spMkLst>
            <pc:docMk/>
            <pc:sldMk cId="1859123429" sldId="307"/>
            <ac:spMk id="270" creationId="{A78E841A-B2B6-6F4D-8F1B-4BC49986A0A7}"/>
          </ac:spMkLst>
        </pc:spChg>
        <pc:spChg chg="mod">
          <ac:chgData name="Raphael Freitas" userId="a487a61babc2bbfd" providerId="LiveId" clId="{A549BABB-4D7A-491C-B4F1-898D4446DFD4}" dt="2022-11-09T18:47:08.242" v="310"/>
          <ac:spMkLst>
            <pc:docMk/>
            <pc:sldMk cId="1859123429" sldId="307"/>
            <ac:spMk id="271" creationId="{3E1CF732-6987-E27C-55AA-73E136D06890}"/>
          </ac:spMkLst>
        </pc:spChg>
        <pc:spChg chg="add del mod">
          <ac:chgData name="Raphael Freitas" userId="a487a61babc2bbfd" providerId="LiveId" clId="{A549BABB-4D7A-491C-B4F1-898D4446DFD4}" dt="2022-11-09T18:47:16.842" v="315"/>
          <ac:spMkLst>
            <pc:docMk/>
            <pc:sldMk cId="1859123429" sldId="307"/>
            <ac:spMk id="272" creationId="{85603D5F-65D7-5BF8-C312-B81E9684D846}"/>
          </ac:spMkLst>
        </pc:spChg>
        <pc:spChg chg="add del mod">
          <ac:chgData name="Raphael Freitas" userId="a487a61babc2bbfd" providerId="LiveId" clId="{A549BABB-4D7A-491C-B4F1-898D4446DFD4}" dt="2022-11-09T18:47:16.842" v="315"/>
          <ac:spMkLst>
            <pc:docMk/>
            <pc:sldMk cId="1859123429" sldId="307"/>
            <ac:spMk id="273" creationId="{F0BADA0F-6FC1-BBB6-B523-01719ED75B89}"/>
          </ac:spMkLst>
        </pc:spChg>
        <pc:spChg chg="add del mod">
          <ac:chgData name="Raphael Freitas" userId="a487a61babc2bbfd" providerId="LiveId" clId="{A549BABB-4D7A-491C-B4F1-898D4446DFD4}" dt="2022-11-09T18:47:16.842" v="315"/>
          <ac:spMkLst>
            <pc:docMk/>
            <pc:sldMk cId="1859123429" sldId="307"/>
            <ac:spMk id="274" creationId="{3B61020C-E2A4-9C85-8E97-843852F22815}"/>
          </ac:spMkLst>
        </pc:spChg>
        <pc:spChg chg="add del mod">
          <ac:chgData name="Raphael Freitas" userId="a487a61babc2bbfd" providerId="LiveId" clId="{A549BABB-4D7A-491C-B4F1-898D4446DFD4}" dt="2022-11-09T18:47:16.842" v="315"/>
          <ac:spMkLst>
            <pc:docMk/>
            <pc:sldMk cId="1859123429" sldId="307"/>
            <ac:spMk id="275" creationId="{A2DB2767-471F-381D-4032-5FE9D90361E0}"/>
          </ac:spMkLst>
        </pc:spChg>
        <pc:spChg chg="add del mod">
          <ac:chgData name="Raphael Freitas" userId="a487a61babc2bbfd" providerId="LiveId" clId="{A549BABB-4D7A-491C-B4F1-898D4446DFD4}" dt="2022-11-09T18:47:16.842" v="315"/>
          <ac:spMkLst>
            <pc:docMk/>
            <pc:sldMk cId="1859123429" sldId="307"/>
            <ac:spMk id="276" creationId="{702B5B4B-4CA0-4F11-555E-089F36843A3F}"/>
          </ac:spMkLst>
        </pc:spChg>
        <pc:spChg chg="add del mod">
          <ac:chgData name="Raphael Freitas" userId="a487a61babc2bbfd" providerId="LiveId" clId="{A549BABB-4D7A-491C-B4F1-898D4446DFD4}" dt="2022-11-09T18:47:16.842" v="315"/>
          <ac:spMkLst>
            <pc:docMk/>
            <pc:sldMk cId="1859123429" sldId="307"/>
            <ac:spMk id="277" creationId="{4CF0E1C5-1D00-B3EF-C613-A1CB37CFCDB4}"/>
          </ac:spMkLst>
        </pc:spChg>
        <pc:spChg chg="add del mod">
          <ac:chgData name="Raphael Freitas" userId="a487a61babc2bbfd" providerId="LiveId" clId="{A549BABB-4D7A-491C-B4F1-898D4446DFD4}" dt="2022-11-09T18:47:16.842" v="315"/>
          <ac:spMkLst>
            <pc:docMk/>
            <pc:sldMk cId="1859123429" sldId="307"/>
            <ac:spMk id="278" creationId="{2922F168-297F-1863-B9CE-8479987B7558}"/>
          </ac:spMkLst>
        </pc:spChg>
        <pc:spChg chg="add del mod">
          <ac:chgData name="Raphael Freitas" userId="a487a61babc2bbfd" providerId="LiveId" clId="{A549BABB-4D7A-491C-B4F1-898D4446DFD4}" dt="2022-11-09T18:47:16.842" v="315"/>
          <ac:spMkLst>
            <pc:docMk/>
            <pc:sldMk cId="1859123429" sldId="307"/>
            <ac:spMk id="279" creationId="{715BA56D-F1FF-7BD1-5932-9994D3014517}"/>
          </ac:spMkLst>
        </pc:spChg>
        <pc:spChg chg="add del mod">
          <ac:chgData name="Raphael Freitas" userId="a487a61babc2bbfd" providerId="LiveId" clId="{A549BABB-4D7A-491C-B4F1-898D4446DFD4}" dt="2022-11-09T18:47:16.842" v="315"/>
          <ac:spMkLst>
            <pc:docMk/>
            <pc:sldMk cId="1859123429" sldId="307"/>
            <ac:spMk id="280" creationId="{ADBE55F7-14D0-A89F-BDC3-BB4913E476F6}"/>
          </ac:spMkLst>
        </pc:spChg>
        <pc:spChg chg="add del mod">
          <ac:chgData name="Raphael Freitas" userId="a487a61babc2bbfd" providerId="LiveId" clId="{A549BABB-4D7A-491C-B4F1-898D4446DFD4}" dt="2022-11-09T18:47:16.842" v="315"/>
          <ac:spMkLst>
            <pc:docMk/>
            <pc:sldMk cId="1859123429" sldId="307"/>
            <ac:spMk id="281" creationId="{3730F0C5-8A4A-9637-6446-6D8FEDFD629B}"/>
          </ac:spMkLst>
        </pc:spChg>
        <pc:spChg chg="add del mod">
          <ac:chgData name="Raphael Freitas" userId="a487a61babc2bbfd" providerId="LiveId" clId="{A549BABB-4D7A-491C-B4F1-898D4446DFD4}" dt="2022-11-09T18:47:16.842" v="315"/>
          <ac:spMkLst>
            <pc:docMk/>
            <pc:sldMk cId="1859123429" sldId="307"/>
            <ac:spMk id="282" creationId="{F397AFE7-0680-5314-032F-EE0316625D3E}"/>
          </ac:spMkLst>
        </pc:spChg>
        <pc:spChg chg="add del mod">
          <ac:chgData name="Raphael Freitas" userId="a487a61babc2bbfd" providerId="LiveId" clId="{A549BABB-4D7A-491C-B4F1-898D4446DFD4}" dt="2022-11-09T18:47:16.842" v="315"/>
          <ac:spMkLst>
            <pc:docMk/>
            <pc:sldMk cId="1859123429" sldId="307"/>
            <ac:spMk id="283" creationId="{4A4EBD04-72E7-33C0-718F-8ABB227F2E9F}"/>
          </ac:spMkLst>
        </pc:spChg>
        <pc:spChg chg="mod">
          <ac:chgData name="Raphael Freitas" userId="a487a61babc2bbfd" providerId="LiveId" clId="{A549BABB-4D7A-491C-B4F1-898D4446DFD4}" dt="2022-11-09T18:47:08.242" v="310"/>
          <ac:spMkLst>
            <pc:docMk/>
            <pc:sldMk cId="1859123429" sldId="307"/>
            <ac:spMk id="285" creationId="{779E8B2D-B815-DF45-551F-B022F6A6CA64}"/>
          </ac:spMkLst>
        </pc:spChg>
        <pc:spChg chg="mod">
          <ac:chgData name="Raphael Freitas" userId="a487a61babc2bbfd" providerId="LiveId" clId="{A549BABB-4D7A-491C-B4F1-898D4446DFD4}" dt="2022-11-09T18:47:08.242" v="310"/>
          <ac:spMkLst>
            <pc:docMk/>
            <pc:sldMk cId="1859123429" sldId="307"/>
            <ac:spMk id="286" creationId="{6825D91F-8D7E-89B4-D2A7-C4AA62F437FE}"/>
          </ac:spMkLst>
        </pc:spChg>
        <pc:spChg chg="mod">
          <ac:chgData name="Raphael Freitas" userId="a487a61babc2bbfd" providerId="LiveId" clId="{A549BABB-4D7A-491C-B4F1-898D4446DFD4}" dt="2022-11-09T18:47:08.242" v="310"/>
          <ac:spMkLst>
            <pc:docMk/>
            <pc:sldMk cId="1859123429" sldId="307"/>
            <ac:spMk id="287" creationId="{81ED62A3-9F0C-DABA-7146-72C3C0DFFD09}"/>
          </ac:spMkLst>
        </pc:spChg>
        <pc:spChg chg="mod">
          <ac:chgData name="Raphael Freitas" userId="a487a61babc2bbfd" providerId="LiveId" clId="{A549BABB-4D7A-491C-B4F1-898D4446DFD4}" dt="2022-11-09T18:47:08.242" v="310"/>
          <ac:spMkLst>
            <pc:docMk/>
            <pc:sldMk cId="1859123429" sldId="307"/>
            <ac:spMk id="288" creationId="{7516D679-B977-B500-BE07-ABB93B995C46}"/>
          </ac:spMkLst>
        </pc:spChg>
        <pc:spChg chg="mod">
          <ac:chgData name="Raphael Freitas" userId="a487a61babc2bbfd" providerId="LiveId" clId="{A549BABB-4D7A-491C-B4F1-898D4446DFD4}" dt="2022-11-09T18:47:08.242" v="310"/>
          <ac:spMkLst>
            <pc:docMk/>
            <pc:sldMk cId="1859123429" sldId="307"/>
            <ac:spMk id="291" creationId="{414524A0-EB1E-48BF-721F-7ED488263265}"/>
          </ac:spMkLst>
        </pc:spChg>
        <pc:spChg chg="mod">
          <ac:chgData name="Raphael Freitas" userId="a487a61babc2bbfd" providerId="LiveId" clId="{A549BABB-4D7A-491C-B4F1-898D4446DFD4}" dt="2022-11-09T18:47:08.242" v="310"/>
          <ac:spMkLst>
            <pc:docMk/>
            <pc:sldMk cId="1859123429" sldId="307"/>
            <ac:spMk id="292" creationId="{16DDDC2C-8AD3-EEE0-1266-687DF8C26B17}"/>
          </ac:spMkLst>
        </pc:spChg>
        <pc:spChg chg="mod">
          <ac:chgData name="Raphael Freitas" userId="a487a61babc2bbfd" providerId="LiveId" clId="{A549BABB-4D7A-491C-B4F1-898D4446DFD4}" dt="2022-11-09T18:47:08.242" v="310"/>
          <ac:spMkLst>
            <pc:docMk/>
            <pc:sldMk cId="1859123429" sldId="307"/>
            <ac:spMk id="293" creationId="{888FAEA7-C063-7140-9523-86D9DB8C690C}"/>
          </ac:spMkLst>
        </pc:spChg>
        <pc:spChg chg="mod">
          <ac:chgData name="Raphael Freitas" userId="a487a61babc2bbfd" providerId="LiveId" clId="{A549BABB-4D7A-491C-B4F1-898D4446DFD4}" dt="2022-11-09T18:47:08.242" v="310"/>
          <ac:spMkLst>
            <pc:docMk/>
            <pc:sldMk cId="1859123429" sldId="307"/>
            <ac:spMk id="294" creationId="{90E35FBD-525A-70F3-B4BC-4AD6800177E3}"/>
          </ac:spMkLst>
        </pc:spChg>
        <pc:spChg chg="mod">
          <ac:chgData name="Raphael Freitas" userId="a487a61babc2bbfd" providerId="LiveId" clId="{A549BABB-4D7A-491C-B4F1-898D4446DFD4}" dt="2022-11-09T18:47:08.242" v="310"/>
          <ac:spMkLst>
            <pc:docMk/>
            <pc:sldMk cId="1859123429" sldId="307"/>
            <ac:spMk id="297" creationId="{96DAB474-8FDD-047E-557A-34162FC04D9E}"/>
          </ac:spMkLst>
        </pc:spChg>
        <pc:spChg chg="mod">
          <ac:chgData name="Raphael Freitas" userId="a487a61babc2bbfd" providerId="LiveId" clId="{A549BABB-4D7A-491C-B4F1-898D4446DFD4}" dt="2022-11-09T18:47:08.242" v="310"/>
          <ac:spMkLst>
            <pc:docMk/>
            <pc:sldMk cId="1859123429" sldId="307"/>
            <ac:spMk id="298" creationId="{9FEC5FDF-81BB-C6D5-32E7-7C25C7D1782E}"/>
          </ac:spMkLst>
        </pc:spChg>
        <pc:spChg chg="mod">
          <ac:chgData name="Raphael Freitas" userId="a487a61babc2bbfd" providerId="LiveId" clId="{A549BABB-4D7A-491C-B4F1-898D4446DFD4}" dt="2022-11-09T18:47:08.242" v="310"/>
          <ac:spMkLst>
            <pc:docMk/>
            <pc:sldMk cId="1859123429" sldId="307"/>
            <ac:spMk id="299" creationId="{A06A2C30-B51A-7706-32AA-9476C96D4FF7}"/>
          </ac:spMkLst>
        </pc:spChg>
        <pc:spChg chg="mod">
          <ac:chgData name="Raphael Freitas" userId="a487a61babc2bbfd" providerId="LiveId" clId="{A549BABB-4D7A-491C-B4F1-898D4446DFD4}" dt="2022-11-09T18:47:08.242" v="310"/>
          <ac:spMkLst>
            <pc:docMk/>
            <pc:sldMk cId="1859123429" sldId="307"/>
            <ac:spMk id="300" creationId="{C4FFEFDB-986C-EC5A-3C19-D6F33948FF39}"/>
          </ac:spMkLst>
        </pc:spChg>
        <pc:spChg chg="mod">
          <ac:chgData name="Raphael Freitas" userId="a487a61babc2bbfd" providerId="LiveId" clId="{A549BABB-4D7A-491C-B4F1-898D4446DFD4}" dt="2022-11-09T18:47:08.272" v="311"/>
          <ac:spMkLst>
            <pc:docMk/>
            <pc:sldMk cId="1859123429" sldId="307"/>
            <ac:spMk id="304" creationId="{866CB6D6-8646-8D8A-AB29-B2CD30938BEC}"/>
          </ac:spMkLst>
        </pc:spChg>
        <pc:spChg chg="mod">
          <ac:chgData name="Raphael Freitas" userId="a487a61babc2bbfd" providerId="LiveId" clId="{A549BABB-4D7A-491C-B4F1-898D4446DFD4}" dt="2022-11-09T18:47:08.272" v="311"/>
          <ac:spMkLst>
            <pc:docMk/>
            <pc:sldMk cId="1859123429" sldId="307"/>
            <ac:spMk id="305" creationId="{6DAF870F-531C-FD3F-6464-D453C3E72253}"/>
          </ac:spMkLst>
        </pc:spChg>
        <pc:spChg chg="mod">
          <ac:chgData name="Raphael Freitas" userId="a487a61babc2bbfd" providerId="LiveId" clId="{A549BABB-4D7A-491C-B4F1-898D4446DFD4}" dt="2022-11-09T18:47:08.272" v="311"/>
          <ac:spMkLst>
            <pc:docMk/>
            <pc:sldMk cId="1859123429" sldId="307"/>
            <ac:spMk id="306" creationId="{948B7A30-5B82-0557-20D6-4EB1D0F27A93}"/>
          </ac:spMkLst>
        </pc:spChg>
        <pc:spChg chg="mod">
          <ac:chgData name="Raphael Freitas" userId="a487a61babc2bbfd" providerId="LiveId" clId="{A549BABB-4D7A-491C-B4F1-898D4446DFD4}" dt="2022-11-09T18:47:08.272" v="311"/>
          <ac:spMkLst>
            <pc:docMk/>
            <pc:sldMk cId="1859123429" sldId="307"/>
            <ac:spMk id="307" creationId="{589695D3-9D2F-509E-91F8-D71CDF850474}"/>
          </ac:spMkLst>
        </pc:spChg>
        <pc:spChg chg="add del mod">
          <ac:chgData name="Raphael Freitas" userId="a487a61babc2bbfd" providerId="LiveId" clId="{A549BABB-4D7A-491C-B4F1-898D4446DFD4}" dt="2022-11-09T18:47:11.535" v="314"/>
          <ac:spMkLst>
            <pc:docMk/>
            <pc:sldMk cId="1859123429" sldId="307"/>
            <ac:spMk id="308" creationId="{C9FB5722-C4AE-49EB-D74F-2874848DEC8F}"/>
          </ac:spMkLst>
        </pc:spChg>
        <pc:spChg chg="add del mod">
          <ac:chgData name="Raphael Freitas" userId="a487a61babc2bbfd" providerId="LiveId" clId="{A549BABB-4D7A-491C-B4F1-898D4446DFD4}" dt="2022-11-09T18:47:11.535" v="314"/>
          <ac:spMkLst>
            <pc:docMk/>
            <pc:sldMk cId="1859123429" sldId="307"/>
            <ac:spMk id="309" creationId="{97ABC909-7673-ADFF-BF3F-CD47D02426AA}"/>
          </ac:spMkLst>
        </pc:spChg>
        <pc:spChg chg="add del mod">
          <ac:chgData name="Raphael Freitas" userId="a487a61babc2bbfd" providerId="LiveId" clId="{A549BABB-4D7A-491C-B4F1-898D4446DFD4}" dt="2022-11-09T18:47:11.535" v="314"/>
          <ac:spMkLst>
            <pc:docMk/>
            <pc:sldMk cId="1859123429" sldId="307"/>
            <ac:spMk id="310" creationId="{F4174499-E61C-FDA3-F15E-50BB5C01801B}"/>
          </ac:spMkLst>
        </pc:spChg>
        <pc:spChg chg="add del mod">
          <ac:chgData name="Raphael Freitas" userId="a487a61babc2bbfd" providerId="LiveId" clId="{A549BABB-4D7A-491C-B4F1-898D4446DFD4}" dt="2022-11-09T18:47:11.535" v="314"/>
          <ac:spMkLst>
            <pc:docMk/>
            <pc:sldMk cId="1859123429" sldId="307"/>
            <ac:spMk id="311" creationId="{9A1A6242-4701-6BC0-1071-87081ECDB866}"/>
          </ac:spMkLst>
        </pc:spChg>
        <pc:spChg chg="add del mod">
          <ac:chgData name="Raphael Freitas" userId="a487a61babc2bbfd" providerId="LiveId" clId="{A549BABB-4D7A-491C-B4F1-898D4446DFD4}" dt="2022-11-09T18:47:11.535" v="314"/>
          <ac:spMkLst>
            <pc:docMk/>
            <pc:sldMk cId="1859123429" sldId="307"/>
            <ac:spMk id="312" creationId="{3B186D9D-6C7E-E46B-A788-8A4B3DD31C83}"/>
          </ac:spMkLst>
        </pc:spChg>
        <pc:spChg chg="add del mod">
          <ac:chgData name="Raphael Freitas" userId="a487a61babc2bbfd" providerId="LiveId" clId="{A549BABB-4D7A-491C-B4F1-898D4446DFD4}" dt="2022-11-09T18:47:11.535" v="314"/>
          <ac:spMkLst>
            <pc:docMk/>
            <pc:sldMk cId="1859123429" sldId="307"/>
            <ac:spMk id="313" creationId="{95500DE7-9D09-9B2C-8BDD-F437BF7D0F5D}"/>
          </ac:spMkLst>
        </pc:spChg>
        <pc:spChg chg="add del mod">
          <ac:chgData name="Raphael Freitas" userId="a487a61babc2bbfd" providerId="LiveId" clId="{A549BABB-4D7A-491C-B4F1-898D4446DFD4}" dt="2022-11-09T18:47:11.535" v="314"/>
          <ac:spMkLst>
            <pc:docMk/>
            <pc:sldMk cId="1859123429" sldId="307"/>
            <ac:spMk id="314" creationId="{AA175320-4520-4DFD-ABFB-60439329F995}"/>
          </ac:spMkLst>
        </pc:spChg>
        <pc:spChg chg="add del mod">
          <ac:chgData name="Raphael Freitas" userId="a487a61babc2bbfd" providerId="LiveId" clId="{A549BABB-4D7A-491C-B4F1-898D4446DFD4}" dt="2022-11-09T18:47:11.535" v="314"/>
          <ac:spMkLst>
            <pc:docMk/>
            <pc:sldMk cId="1859123429" sldId="307"/>
            <ac:spMk id="315" creationId="{820E3BED-AB44-BC46-8BA3-EDFA8218F8E6}"/>
          </ac:spMkLst>
        </pc:spChg>
        <pc:spChg chg="del">
          <ac:chgData name="Raphael Freitas" userId="a487a61babc2bbfd" providerId="LiveId" clId="{A549BABB-4D7A-491C-B4F1-898D4446DFD4}" dt="2022-11-09T18:45:31.726" v="302" actId="478"/>
          <ac:spMkLst>
            <pc:docMk/>
            <pc:sldMk cId="1859123429" sldId="307"/>
            <ac:spMk id="317" creationId="{00000000-0000-0000-0000-000000000000}"/>
          </ac:spMkLst>
        </pc:spChg>
        <pc:spChg chg="add del mod">
          <ac:chgData name="Raphael Freitas" userId="a487a61babc2bbfd" providerId="LiveId" clId="{A549BABB-4D7A-491C-B4F1-898D4446DFD4}" dt="2022-11-09T18:47:11.535" v="314"/>
          <ac:spMkLst>
            <pc:docMk/>
            <pc:sldMk cId="1859123429" sldId="307"/>
            <ac:spMk id="318" creationId="{2DDCF304-9C5E-2070-7EA5-6EFF8648AF5B}"/>
          </ac:spMkLst>
        </pc:spChg>
        <pc:spChg chg="add del mod">
          <ac:chgData name="Raphael Freitas" userId="a487a61babc2bbfd" providerId="LiveId" clId="{A549BABB-4D7A-491C-B4F1-898D4446DFD4}" dt="2022-11-09T18:47:11.535" v="314"/>
          <ac:spMkLst>
            <pc:docMk/>
            <pc:sldMk cId="1859123429" sldId="307"/>
            <ac:spMk id="319" creationId="{A2C92D50-A80A-E2CB-61B8-85D82D1C6C5C}"/>
          </ac:spMkLst>
        </pc:spChg>
        <pc:spChg chg="add del mod">
          <ac:chgData name="Raphael Freitas" userId="a487a61babc2bbfd" providerId="LiveId" clId="{A549BABB-4D7A-491C-B4F1-898D4446DFD4}" dt="2022-11-09T18:47:11.535" v="314"/>
          <ac:spMkLst>
            <pc:docMk/>
            <pc:sldMk cId="1859123429" sldId="307"/>
            <ac:spMk id="320" creationId="{4F535196-8608-6F22-B9B5-DE87A0B90533}"/>
          </ac:spMkLst>
        </pc:spChg>
        <pc:spChg chg="add del mod">
          <ac:chgData name="Raphael Freitas" userId="a487a61babc2bbfd" providerId="LiveId" clId="{A549BABB-4D7A-491C-B4F1-898D4446DFD4}" dt="2022-11-09T18:47:11.535" v="314"/>
          <ac:spMkLst>
            <pc:docMk/>
            <pc:sldMk cId="1859123429" sldId="307"/>
            <ac:spMk id="321" creationId="{89CA2A73-6177-AC4A-C843-E9AC5723402B}"/>
          </ac:spMkLst>
        </pc:spChg>
        <pc:spChg chg="mod">
          <ac:chgData name="Raphael Freitas" userId="a487a61babc2bbfd" providerId="LiveId" clId="{A549BABB-4D7A-491C-B4F1-898D4446DFD4}" dt="2022-11-09T18:47:08.272" v="311"/>
          <ac:spMkLst>
            <pc:docMk/>
            <pc:sldMk cId="1859123429" sldId="307"/>
            <ac:spMk id="323" creationId="{224797CF-9F55-C134-F519-16047F9CB57F}"/>
          </ac:spMkLst>
        </pc:spChg>
        <pc:spChg chg="mod">
          <ac:chgData name="Raphael Freitas" userId="a487a61babc2bbfd" providerId="LiveId" clId="{A549BABB-4D7A-491C-B4F1-898D4446DFD4}" dt="2022-11-09T18:47:08.272" v="311"/>
          <ac:spMkLst>
            <pc:docMk/>
            <pc:sldMk cId="1859123429" sldId="307"/>
            <ac:spMk id="324" creationId="{BB948B12-134D-4EC1-A164-4661D1461250}"/>
          </ac:spMkLst>
        </pc:spChg>
        <pc:spChg chg="mod">
          <ac:chgData name="Raphael Freitas" userId="a487a61babc2bbfd" providerId="LiveId" clId="{A549BABB-4D7A-491C-B4F1-898D4446DFD4}" dt="2022-11-09T18:47:08.272" v="311"/>
          <ac:spMkLst>
            <pc:docMk/>
            <pc:sldMk cId="1859123429" sldId="307"/>
            <ac:spMk id="325" creationId="{A4EBF4D1-12AA-0612-19C6-0120295F4E8A}"/>
          </ac:spMkLst>
        </pc:spChg>
        <pc:spChg chg="mod">
          <ac:chgData name="Raphael Freitas" userId="a487a61babc2bbfd" providerId="LiveId" clId="{A549BABB-4D7A-491C-B4F1-898D4446DFD4}" dt="2022-11-09T18:47:08.272" v="311"/>
          <ac:spMkLst>
            <pc:docMk/>
            <pc:sldMk cId="1859123429" sldId="307"/>
            <ac:spMk id="326" creationId="{DAFBE3A2-0E88-0EF6-4148-88303617B25F}"/>
          </ac:spMkLst>
        </pc:spChg>
        <pc:spChg chg="mod">
          <ac:chgData name="Raphael Freitas" userId="a487a61babc2bbfd" providerId="LiveId" clId="{A549BABB-4D7A-491C-B4F1-898D4446DFD4}" dt="2022-11-09T18:47:08.272" v="311"/>
          <ac:spMkLst>
            <pc:docMk/>
            <pc:sldMk cId="1859123429" sldId="307"/>
            <ac:spMk id="329" creationId="{6249C727-A036-D831-A416-6C887ECC89C4}"/>
          </ac:spMkLst>
        </pc:spChg>
        <pc:spChg chg="mod">
          <ac:chgData name="Raphael Freitas" userId="a487a61babc2bbfd" providerId="LiveId" clId="{A549BABB-4D7A-491C-B4F1-898D4446DFD4}" dt="2022-11-09T18:47:08.272" v="311"/>
          <ac:spMkLst>
            <pc:docMk/>
            <pc:sldMk cId="1859123429" sldId="307"/>
            <ac:spMk id="330" creationId="{607F2D1A-D84B-4519-6B16-B8059F2F7286}"/>
          </ac:spMkLst>
        </pc:spChg>
        <pc:spChg chg="mod">
          <ac:chgData name="Raphael Freitas" userId="a487a61babc2bbfd" providerId="LiveId" clId="{A549BABB-4D7A-491C-B4F1-898D4446DFD4}" dt="2022-11-09T18:47:08.272" v="311"/>
          <ac:spMkLst>
            <pc:docMk/>
            <pc:sldMk cId="1859123429" sldId="307"/>
            <ac:spMk id="331" creationId="{AF97506F-1ABD-AE4C-53D1-64310B50B783}"/>
          </ac:spMkLst>
        </pc:spChg>
        <pc:spChg chg="mod">
          <ac:chgData name="Raphael Freitas" userId="a487a61babc2bbfd" providerId="LiveId" clId="{A549BABB-4D7A-491C-B4F1-898D4446DFD4}" dt="2022-11-09T18:47:08.272" v="311"/>
          <ac:spMkLst>
            <pc:docMk/>
            <pc:sldMk cId="1859123429" sldId="307"/>
            <ac:spMk id="332" creationId="{9219F6E7-9826-05B9-C2D5-1EE05C74BFDA}"/>
          </ac:spMkLst>
        </pc:spChg>
        <pc:spChg chg="mod">
          <ac:chgData name="Raphael Freitas" userId="a487a61babc2bbfd" providerId="LiveId" clId="{A549BABB-4D7A-491C-B4F1-898D4446DFD4}" dt="2022-11-09T18:47:08.272" v="311"/>
          <ac:spMkLst>
            <pc:docMk/>
            <pc:sldMk cId="1859123429" sldId="307"/>
            <ac:spMk id="335" creationId="{35E19FF5-4963-162A-6560-BE14D722DD09}"/>
          </ac:spMkLst>
        </pc:spChg>
        <pc:spChg chg="mod">
          <ac:chgData name="Raphael Freitas" userId="a487a61babc2bbfd" providerId="LiveId" clId="{A549BABB-4D7A-491C-B4F1-898D4446DFD4}" dt="2022-11-09T18:47:08.272" v="311"/>
          <ac:spMkLst>
            <pc:docMk/>
            <pc:sldMk cId="1859123429" sldId="307"/>
            <ac:spMk id="336" creationId="{EC6D800B-BAD0-5E9A-5A6D-F2E2B818403D}"/>
          </ac:spMkLst>
        </pc:spChg>
        <pc:spChg chg="mod">
          <ac:chgData name="Raphael Freitas" userId="a487a61babc2bbfd" providerId="LiveId" clId="{A549BABB-4D7A-491C-B4F1-898D4446DFD4}" dt="2022-11-09T18:47:08.272" v="311"/>
          <ac:spMkLst>
            <pc:docMk/>
            <pc:sldMk cId="1859123429" sldId="307"/>
            <ac:spMk id="337" creationId="{47B083B9-771F-AA08-4B74-878994B3690A}"/>
          </ac:spMkLst>
        </pc:spChg>
        <pc:spChg chg="mod">
          <ac:chgData name="Raphael Freitas" userId="a487a61babc2bbfd" providerId="LiveId" clId="{A549BABB-4D7A-491C-B4F1-898D4446DFD4}" dt="2022-11-09T18:47:08.272" v="311"/>
          <ac:spMkLst>
            <pc:docMk/>
            <pc:sldMk cId="1859123429" sldId="307"/>
            <ac:spMk id="338" creationId="{4ED5DF83-E5E6-0CEA-D834-D14E1F0E9AC9}"/>
          </ac:spMkLst>
        </pc:spChg>
        <pc:spChg chg="mod">
          <ac:chgData name="Raphael Freitas" userId="a487a61babc2bbfd" providerId="LiveId" clId="{A549BABB-4D7A-491C-B4F1-898D4446DFD4}" dt="2022-11-09T18:47:08.373" v="312"/>
          <ac:spMkLst>
            <pc:docMk/>
            <pc:sldMk cId="1859123429" sldId="307"/>
            <ac:spMk id="342" creationId="{6F384CDA-F3C6-8B59-3193-E472F4361400}"/>
          </ac:spMkLst>
        </pc:spChg>
        <pc:spChg chg="mod">
          <ac:chgData name="Raphael Freitas" userId="a487a61babc2bbfd" providerId="LiveId" clId="{A549BABB-4D7A-491C-B4F1-898D4446DFD4}" dt="2022-11-09T18:47:08.373" v="312"/>
          <ac:spMkLst>
            <pc:docMk/>
            <pc:sldMk cId="1859123429" sldId="307"/>
            <ac:spMk id="343" creationId="{4FFE9D6A-EEAF-373B-687B-1F0042B2A4F1}"/>
          </ac:spMkLst>
        </pc:spChg>
        <pc:spChg chg="mod">
          <ac:chgData name="Raphael Freitas" userId="a487a61babc2bbfd" providerId="LiveId" clId="{A549BABB-4D7A-491C-B4F1-898D4446DFD4}" dt="2022-11-09T18:47:08.373" v="312"/>
          <ac:spMkLst>
            <pc:docMk/>
            <pc:sldMk cId="1859123429" sldId="307"/>
            <ac:spMk id="344" creationId="{052CB985-B38E-7F8E-7347-032E9DD2A4F9}"/>
          </ac:spMkLst>
        </pc:spChg>
        <pc:spChg chg="mod">
          <ac:chgData name="Raphael Freitas" userId="a487a61babc2bbfd" providerId="LiveId" clId="{A549BABB-4D7A-491C-B4F1-898D4446DFD4}" dt="2022-11-09T18:47:08.373" v="312"/>
          <ac:spMkLst>
            <pc:docMk/>
            <pc:sldMk cId="1859123429" sldId="307"/>
            <ac:spMk id="345" creationId="{57DB18C2-66B8-12F5-8FBB-E658C8161AB0}"/>
          </ac:spMkLst>
        </pc:spChg>
        <pc:spChg chg="add del mod">
          <ac:chgData name="Raphael Freitas" userId="a487a61babc2bbfd" providerId="LiveId" clId="{A549BABB-4D7A-491C-B4F1-898D4446DFD4}" dt="2022-11-09T18:47:10.973" v="313"/>
          <ac:spMkLst>
            <pc:docMk/>
            <pc:sldMk cId="1859123429" sldId="307"/>
            <ac:spMk id="346" creationId="{E4689F71-1E49-2EF3-F4EF-F152ADD01428}"/>
          </ac:spMkLst>
        </pc:spChg>
        <pc:spChg chg="add del mod">
          <ac:chgData name="Raphael Freitas" userId="a487a61babc2bbfd" providerId="LiveId" clId="{A549BABB-4D7A-491C-B4F1-898D4446DFD4}" dt="2022-11-09T18:47:10.973" v="313"/>
          <ac:spMkLst>
            <pc:docMk/>
            <pc:sldMk cId="1859123429" sldId="307"/>
            <ac:spMk id="347" creationId="{45C44668-D4E5-8CB7-F93E-6814D72A9BC5}"/>
          </ac:spMkLst>
        </pc:spChg>
        <pc:spChg chg="add del mod">
          <ac:chgData name="Raphael Freitas" userId="a487a61babc2bbfd" providerId="LiveId" clId="{A549BABB-4D7A-491C-B4F1-898D4446DFD4}" dt="2022-11-09T18:47:10.973" v="313"/>
          <ac:spMkLst>
            <pc:docMk/>
            <pc:sldMk cId="1859123429" sldId="307"/>
            <ac:spMk id="348" creationId="{FD522082-B1B9-D73A-6A6B-7337D3B516A7}"/>
          </ac:spMkLst>
        </pc:spChg>
        <pc:spChg chg="add del mod">
          <ac:chgData name="Raphael Freitas" userId="a487a61babc2bbfd" providerId="LiveId" clId="{A549BABB-4D7A-491C-B4F1-898D4446DFD4}" dt="2022-11-09T18:47:10.973" v="313"/>
          <ac:spMkLst>
            <pc:docMk/>
            <pc:sldMk cId="1859123429" sldId="307"/>
            <ac:spMk id="349" creationId="{A557B801-81C9-921C-B265-B8704B367429}"/>
          </ac:spMkLst>
        </pc:spChg>
        <pc:spChg chg="add del mod">
          <ac:chgData name="Raphael Freitas" userId="a487a61babc2bbfd" providerId="LiveId" clId="{A549BABB-4D7A-491C-B4F1-898D4446DFD4}" dt="2022-11-09T18:47:10.973" v="313"/>
          <ac:spMkLst>
            <pc:docMk/>
            <pc:sldMk cId="1859123429" sldId="307"/>
            <ac:spMk id="350" creationId="{6E28A1EB-8C08-C0F8-F934-0C6FD07B521F}"/>
          </ac:spMkLst>
        </pc:spChg>
        <pc:spChg chg="add del mod">
          <ac:chgData name="Raphael Freitas" userId="a487a61babc2bbfd" providerId="LiveId" clId="{A549BABB-4D7A-491C-B4F1-898D4446DFD4}" dt="2022-11-09T18:47:10.973" v="313"/>
          <ac:spMkLst>
            <pc:docMk/>
            <pc:sldMk cId="1859123429" sldId="307"/>
            <ac:spMk id="351" creationId="{0B224A68-88C0-996A-CBB0-45D44154E0B3}"/>
          </ac:spMkLst>
        </pc:spChg>
        <pc:spChg chg="add del mod">
          <ac:chgData name="Raphael Freitas" userId="a487a61babc2bbfd" providerId="LiveId" clId="{A549BABB-4D7A-491C-B4F1-898D4446DFD4}" dt="2022-11-09T18:47:10.973" v="313"/>
          <ac:spMkLst>
            <pc:docMk/>
            <pc:sldMk cId="1859123429" sldId="307"/>
            <ac:spMk id="352" creationId="{4072AC06-D95A-4E3B-6873-4BBDF7A0C19C}"/>
          </ac:spMkLst>
        </pc:spChg>
        <pc:spChg chg="add del mod">
          <ac:chgData name="Raphael Freitas" userId="a487a61babc2bbfd" providerId="LiveId" clId="{A549BABB-4D7A-491C-B4F1-898D4446DFD4}" dt="2022-11-09T18:47:10.973" v="313"/>
          <ac:spMkLst>
            <pc:docMk/>
            <pc:sldMk cId="1859123429" sldId="307"/>
            <ac:spMk id="353" creationId="{13A8F323-1936-C7CB-B64E-0815827F1E83}"/>
          </ac:spMkLst>
        </pc:spChg>
        <pc:spChg chg="add del mod">
          <ac:chgData name="Raphael Freitas" userId="a487a61babc2bbfd" providerId="LiveId" clId="{A549BABB-4D7A-491C-B4F1-898D4446DFD4}" dt="2022-11-09T18:47:10.973" v="313"/>
          <ac:spMkLst>
            <pc:docMk/>
            <pc:sldMk cId="1859123429" sldId="307"/>
            <ac:spMk id="354" creationId="{4CC24C05-BB03-9BF2-B07C-CF8B879977D8}"/>
          </ac:spMkLst>
        </pc:spChg>
        <pc:spChg chg="add del mod">
          <ac:chgData name="Raphael Freitas" userId="a487a61babc2bbfd" providerId="LiveId" clId="{A549BABB-4D7A-491C-B4F1-898D4446DFD4}" dt="2022-11-09T18:47:10.973" v="313"/>
          <ac:spMkLst>
            <pc:docMk/>
            <pc:sldMk cId="1859123429" sldId="307"/>
            <ac:spMk id="355" creationId="{B8AFE7CC-C350-C164-E12D-B23115F6AA87}"/>
          </ac:spMkLst>
        </pc:spChg>
        <pc:spChg chg="add del mod">
          <ac:chgData name="Raphael Freitas" userId="a487a61babc2bbfd" providerId="LiveId" clId="{A549BABB-4D7A-491C-B4F1-898D4446DFD4}" dt="2022-11-09T18:47:10.973" v="313"/>
          <ac:spMkLst>
            <pc:docMk/>
            <pc:sldMk cId="1859123429" sldId="307"/>
            <ac:spMk id="356" creationId="{6C9387A5-0DBC-E3CA-9B5A-BF1DA5F8746E}"/>
          </ac:spMkLst>
        </pc:spChg>
        <pc:spChg chg="add del mod">
          <ac:chgData name="Raphael Freitas" userId="a487a61babc2bbfd" providerId="LiveId" clId="{A549BABB-4D7A-491C-B4F1-898D4446DFD4}" dt="2022-11-09T18:47:10.973" v="313"/>
          <ac:spMkLst>
            <pc:docMk/>
            <pc:sldMk cId="1859123429" sldId="307"/>
            <ac:spMk id="357" creationId="{3658129B-C24E-B577-C92F-03BA6800F010}"/>
          </ac:spMkLst>
        </pc:spChg>
        <pc:spChg chg="mod">
          <ac:chgData name="Raphael Freitas" userId="a487a61babc2bbfd" providerId="LiveId" clId="{A549BABB-4D7A-491C-B4F1-898D4446DFD4}" dt="2022-11-09T18:47:08.373" v="312"/>
          <ac:spMkLst>
            <pc:docMk/>
            <pc:sldMk cId="1859123429" sldId="307"/>
            <ac:spMk id="359" creationId="{23079213-E64D-992F-0B8D-DA05BC6A8540}"/>
          </ac:spMkLst>
        </pc:spChg>
        <pc:spChg chg="mod">
          <ac:chgData name="Raphael Freitas" userId="a487a61babc2bbfd" providerId="LiveId" clId="{A549BABB-4D7A-491C-B4F1-898D4446DFD4}" dt="2022-11-09T18:47:08.373" v="312"/>
          <ac:spMkLst>
            <pc:docMk/>
            <pc:sldMk cId="1859123429" sldId="307"/>
            <ac:spMk id="360" creationId="{F2A24544-EE95-088F-EE9E-1AD54FE2718B}"/>
          </ac:spMkLst>
        </pc:spChg>
        <pc:spChg chg="mod">
          <ac:chgData name="Raphael Freitas" userId="a487a61babc2bbfd" providerId="LiveId" clId="{A549BABB-4D7A-491C-B4F1-898D4446DFD4}" dt="2022-11-09T18:47:08.373" v="312"/>
          <ac:spMkLst>
            <pc:docMk/>
            <pc:sldMk cId="1859123429" sldId="307"/>
            <ac:spMk id="361" creationId="{A29218BC-89E4-DFF8-2805-A2AEAAF9880B}"/>
          </ac:spMkLst>
        </pc:spChg>
        <pc:spChg chg="mod">
          <ac:chgData name="Raphael Freitas" userId="a487a61babc2bbfd" providerId="LiveId" clId="{A549BABB-4D7A-491C-B4F1-898D4446DFD4}" dt="2022-11-09T18:47:08.373" v="312"/>
          <ac:spMkLst>
            <pc:docMk/>
            <pc:sldMk cId="1859123429" sldId="307"/>
            <ac:spMk id="362" creationId="{0DDCAF76-51F8-DBA7-427B-C2ED8CFF4643}"/>
          </ac:spMkLst>
        </pc:spChg>
        <pc:spChg chg="mod">
          <ac:chgData name="Raphael Freitas" userId="a487a61babc2bbfd" providerId="LiveId" clId="{A549BABB-4D7A-491C-B4F1-898D4446DFD4}" dt="2022-11-09T18:47:08.373" v="312"/>
          <ac:spMkLst>
            <pc:docMk/>
            <pc:sldMk cId="1859123429" sldId="307"/>
            <ac:spMk id="365" creationId="{5FC87C53-9F99-FD69-F42C-3E093E206FB7}"/>
          </ac:spMkLst>
        </pc:spChg>
        <pc:spChg chg="mod">
          <ac:chgData name="Raphael Freitas" userId="a487a61babc2bbfd" providerId="LiveId" clId="{A549BABB-4D7A-491C-B4F1-898D4446DFD4}" dt="2022-11-09T18:47:08.373" v="312"/>
          <ac:spMkLst>
            <pc:docMk/>
            <pc:sldMk cId="1859123429" sldId="307"/>
            <ac:spMk id="366" creationId="{3601E5A8-C3D0-C245-C95A-DC39D126B81C}"/>
          </ac:spMkLst>
        </pc:spChg>
        <pc:spChg chg="mod">
          <ac:chgData name="Raphael Freitas" userId="a487a61babc2bbfd" providerId="LiveId" clId="{A549BABB-4D7A-491C-B4F1-898D4446DFD4}" dt="2022-11-09T18:47:08.373" v="312"/>
          <ac:spMkLst>
            <pc:docMk/>
            <pc:sldMk cId="1859123429" sldId="307"/>
            <ac:spMk id="367" creationId="{1E12D4DF-0ABA-9CD7-269F-0BDCB23DF5C6}"/>
          </ac:spMkLst>
        </pc:spChg>
        <pc:spChg chg="mod">
          <ac:chgData name="Raphael Freitas" userId="a487a61babc2bbfd" providerId="LiveId" clId="{A549BABB-4D7A-491C-B4F1-898D4446DFD4}" dt="2022-11-09T18:47:08.373" v="312"/>
          <ac:spMkLst>
            <pc:docMk/>
            <pc:sldMk cId="1859123429" sldId="307"/>
            <ac:spMk id="368" creationId="{4B32E03A-A4C8-70E1-D115-A9447F6F4C12}"/>
          </ac:spMkLst>
        </pc:spChg>
        <pc:spChg chg="mod">
          <ac:chgData name="Raphael Freitas" userId="a487a61babc2bbfd" providerId="LiveId" clId="{A549BABB-4D7A-491C-B4F1-898D4446DFD4}" dt="2022-11-09T18:47:08.373" v="312"/>
          <ac:spMkLst>
            <pc:docMk/>
            <pc:sldMk cId="1859123429" sldId="307"/>
            <ac:spMk id="371" creationId="{41F40357-8763-976C-79BC-30F3C574BBCC}"/>
          </ac:spMkLst>
        </pc:spChg>
        <pc:spChg chg="mod">
          <ac:chgData name="Raphael Freitas" userId="a487a61babc2bbfd" providerId="LiveId" clId="{A549BABB-4D7A-491C-B4F1-898D4446DFD4}" dt="2022-11-09T18:47:08.373" v="312"/>
          <ac:spMkLst>
            <pc:docMk/>
            <pc:sldMk cId="1859123429" sldId="307"/>
            <ac:spMk id="372" creationId="{8A11BA56-EB3E-C594-28F2-AD44886C3F29}"/>
          </ac:spMkLst>
        </pc:spChg>
        <pc:spChg chg="mod">
          <ac:chgData name="Raphael Freitas" userId="a487a61babc2bbfd" providerId="LiveId" clId="{A549BABB-4D7A-491C-B4F1-898D4446DFD4}" dt="2022-11-09T18:47:08.373" v="312"/>
          <ac:spMkLst>
            <pc:docMk/>
            <pc:sldMk cId="1859123429" sldId="307"/>
            <ac:spMk id="373" creationId="{0A5B0DFD-2CE0-420C-7FFF-2160782445E3}"/>
          </ac:spMkLst>
        </pc:spChg>
        <pc:spChg chg="mod">
          <ac:chgData name="Raphael Freitas" userId="a487a61babc2bbfd" providerId="LiveId" clId="{A549BABB-4D7A-491C-B4F1-898D4446DFD4}" dt="2022-11-09T18:47:08.373" v="312"/>
          <ac:spMkLst>
            <pc:docMk/>
            <pc:sldMk cId="1859123429" sldId="307"/>
            <ac:spMk id="374" creationId="{344B0219-BF4F-0377-7560-7E24C0A8BA2F}"/>
          </ac:spMkLst>
        </pc:spChg>
        <pc:spChg chg="mod">
          <ac:chgData name="Raphael Freitas" userId="a487a61babc2bbfd" providerId="LiveId" clId="{A549BABB-4D7A-491C-B4F1-898D4446DFD4}" dt="2022-11-09T18:47:21.305" v="316"/>
          <ac:spMkLst>
            <pc:docMk/>
            <pc:sldMk cId="1859123429" sldId="307"/>
            <ac:spMk id="378" creationId="{25DF286F-0E75-E616-8E00-EAB50A9CF538}"/>
          </ac:spMkLst>
        </pc:spChg>
        <pc:spChg chg="mod">
          <ac:chgData name="Raphael Freitas" userId="a487a61babc2bbfd" providerId="LiveId" clId="{A549BABB-4D7A-491C-B4F1-898D4446DFD4}" dt="2022-11-09T18:47:21.305" v="316"/>
          <ac:spMkLst>
            <pc:docMk/>
            <pc:sldMk cId="1859123429" sldId="307"/>
            <ac:spMk id="379" creationId="{84045FE3-3B0C-56A0-8D2A-51CCC42C5534}"/>
          </ac:spMkLst>
        </pc:spChg>
        <pc:spChg chg="mod">
          <ac:chgData name="Raphael Freitas" userId="a487a61babc2bbfd" providerId="LiveId" clId="{A549BABB-4D7A-491C-B4F1-898D4446DFD4}" dt="2022-11-09T18:47:21.305" v="316"/>
          <ac:spMkLst>
            <pc:docMk/>
            <pc:sldMk cId="1859123429" sldId="307"/>
            <ac:spMk id="380" creationId="{2A02AD5D-D8B0-1518-ABEC-3C88713BE0DD}"/>
          </ac:spMkLst>
        </pc:spChg>
        <pc:spChg chg="mod">
          <ac:chgData name="Raphael Freitas" userId="a487a61babc2bbfd" providerId="LiveId" clId="{A549BABB-4D7A-491C-B4F1-898D4446DFD4}" dt="2022-11-09T18:47:21.305" v="316"/>
          <ac:spMkLst>
            <pc:docMk/>
            <pc:sldMk cId="1859123429" sldId="307"/>
            <ac:spMk id="381" creationId="{6BD290D7-A9AC-9FDC-B831-82BA783896CF}"/>
          </ac:spMkLst>
        </pc:spChg>
        <pc:spChg chg="add del mod">
          <ac:chgData name="Raphael Freitas" userId="a487a61babc2bbfd" providerId="LiveId" clId="{A549BABB-4D7A-491C-B4F1-898D4446DFD4}" dt="2022-11-09T18:49:27.360" v="343" actId="478"/>
          <ac:spMkLst>
            <pc:docMk/>
            <pc:sldMk cId="1859123429" sldId="307"/>
            <ac:spMk id="382" creationId="{81E4C535-2444-0F64-720B-367EC934853F}"/>
          </ac:spMkLst>
        </pc:spChg>
        <pc:spChg chg="add del mod">
          <ac:chgData name="Raphael Freitas" userId="a487a61babc2bbfd" providerId="LiveId" clId="{A549BABB-4D7A-491C-B4F1-898D4446DFD4}" dt="2022-11-09T18:49:27.360" v="343" actId="478"/>
          <ac:spMkLst>
            <pc:docMk/>
            <pc:sldMk cId="1859123429" sldId="307"/>
            <ac:spMk id="383" creationId="{5E30C7AB-51BA-B39D-0EBC-FD6B12A9D29C}"/>
          </ac:spMkLst>
        </pc:spChg>
        <pc:spChg chg="add del mod">
          <ac:chgData name="Raphael Freitas" userId="a487a61babc2bbfd" providerId="LiveId" clId="{A549BABB-4D7A-491C-B4F1-898D4446DFD4}" dt="2022-11-09T18:49:27.360" v="343" actId="478"/>
          <ac:spMkLst>
            <pc:docMk/>
            <pc:sldMk cId="1859123429" sldId="307"/>
            <ac:spMk id="384" creationId="{E26A9400-D69B-1639-8108-9ADCDA65576B}"/>
          </ac:spMkLst>
        </pc:spChg>
        <pc:spChg chg="add del mod">
          <ac:chgData name="Raphael Freitas" userId="a487a61babc2bbfd" providerId="LiveId" clId="{A549BABB-4D7A-491C-B4F1-898D4446DFD4}" dt="2022-11-09T18:49:27.360" v="343" actId="478"/>
          <ac:spMkLst>
            <pc:docMk/>
            <pc:sldMk cId="1859123429" sldId="307"/>
            <ac:spMk id="385" creationId="{788F1E1B-6A49-9EBB-B3BB-FBBC59C79876}"/>
          </ac:spMkLst>
        </pc:spChg>
        <pc:spChg chg="add del mod">
          <ac:chgData name="Raphael Freitas" userId="a487a61babc2bbfd" providerId="LiveId" clId="{A549BABB-4D7A-491C-B4F1-898D4446DFD4}" dt="2022-11-09T18:49:27.360" v="343" actId="478"/>
          <ac:spMkLst>
            <pc:docMk/>
            <pc:sldMk cId="1859123429" sldId="307"/>
            <ac:spMk id="386" creationId="{B26C0A3F-43FC-9AB0-9401-58F1B67CFA4E}"/>
          </ac:spMkLst>
        </pc:spChg>
        <pc:spChg chg="add del mod">
          <ac:chgData name="Raphael Freitas" userId="a487a61babc2bbfd" providerId="LiveId" clId="{A549BABB-4D7A-491C-B4F1-898D4446DFD4}" dt="2022-11-09T18:49:27.360" v="343" actId="478"/>
          <ac:spMkLst>
            <pc:docMk/>
            <pc:sldMk cId="1859123429" sldId="307"/>
            <ac:spMk id="387" creationId="{CD14887B-64AD-F037-6703-924C49913FC4}"/>
          </ac:spMkLst>
        </pc:spChg>
        <pc:spChg chg="add del mod">
          <ac:chgData name="Raphael Freitas" userId="a487a61babc2bbfd" providerId="LiveId" clId="{A549BABB-4D7A-491C-B4F1-898D4446DFD4}" dt="2022-11-09T18:49:27.360" v="343" actId="478"/>
          <ac:spMkLst>
            <pc:docMk/>
            <pc:sldMk cId="1859123429" sldId="307"/>
            <ac:spMk id="388" creationId="{08ECCAB7-17DD-302B-98CB-5C6E4EEC57E9}"/>
          </ac:spMkLst>
        </pc:spChg>
        <pc:spChg chg="add del mod">
          <ac:chgData name="Raphael Freitas" userId="a487a61babc2bbfd" providerId="LiveId" clId="{A549BABB-4D7A-491C-B4F1-898D4446DFD4}" dt="2022-11-09T18:49:27.360" v="343" actId="478"/>
          <ac:spMkLst>
            <pc:docMk/>
            <pc:sldMk cId="1859123429" sldId="307"/>
            <ac:spMk id="389" creationId="{000E1600-435D-88EB-57AF-FC12B2E37E61}"/>
          </ac:spMkLst>
        </pc:spChg>
        <pc:spChg chg="add del mod">
          <ac:chgData name="Raphael Freitas" userId="a487a61babc2bbfd" providerId="LiveId" clId="{A549BABB-4D7A-491C-B4F1-898D4446DFD4}" dt="2022-11-09T18:49:27.360" v="343" actId="478"/>
          <ac:spMkLst>
            <pc:docMk/>
            <pc:sldMk cId="1859123429" sldId="307"/>
            <ac:spMk id="390" creationId="{0307C2D0-5C54-DDA1-FB04-4F8DDD286BC3}"/>
          </ac:spMkLst>
        </pc:spChg>
        <pc:spChg chg="add del mod">
          <ac:chgData name="Raphael Freitas" userId="a487a61babc2bbfd" providerId="LiveId" clId="{A549BABB-4D7A-491C-B4F1-898D4446DFD4}" dt="2022-11-09T18:49:27.360" v="343" actId="478"/>
          <ac:spMkLst>
            <pc:docMk/>
            <pc:sldMk cId="1859123429" sldId="307"/>
            <ac:spMk id="391" creationId="{BED4C446-8D7F-E864-F469-04EF86E7B41D}"/>
          </ac:spMkLst>
        </pc:spChg>
        <pc:spChg chg="add del mod">
          <ac:chgData name="Raphael Freitas" userId="a487a61babc2bbfd" providerId="LiveId" clId="{A549BABB-4D7A-491C-B4F1-898D4446DFD4}" dt="2022-11-09T18:49:27.360" v="343" actId="478"/>
          <ac:spMkLst>
            <pc:docMk/>
            <pc:sldMk cId="1859123429" sldId="307"/>
            <ac:spMk id="392" creationId="{80D4CFC4-50BE-41F3-AE20-4830E7F72E9A}"/>
          </ac:spMkLst>
        </pc:spChg>
        <pc:spChg chg="add del mod">
          <ac:chgData name="Raphael Freitas" userId="a487a61babc2bbfd" providerId="LiveId" clId="{A549BABB-4D7A-491C-B4F1-898D4446DFD4}" dt="2022-11-09T18:47:36.766" v="318" actId="478"/>
          <ac:spMkLst>
            <pc:docMk/>
            <pc:sldMk cId="1859123429" sldId="307"/>
            <ac:spMk id="393" creationId="{AD7CF944-8B7A-7A6A-51F8-04F90BAE6E0B}"/>
          </ac:spMkLst>
        </pc:spChg>
        <pc:spChg chg="mod">
          <ac:chgData name="Raphael Freitas" userId="a487a61babc2bbfd" providerId="LiveId" clId="{A549BABB-4D7A-491C-B4F1-898D4446DFD4}" dt="2022-11-09T18:47:21.305" v="316"/>
          <ac:spMkLst>
            <pc:docMk/>
            <pc:sldMk cId="1859123429" sldId="307"/>
            <ac:spMk id="395" creationId="{E18276BA-3506-EBBE-C3CB-30E11ABBB60E}"/>
          </ac:spMkLst>
        </pc:spChg>
        <pc:spChg chg="mod">
          <ac:chgData name="Raphael Freitas" userId="a487a61babc2bbfd" providerId="LiveId" clId="{A549BABB-4D7A-491C-B4F1-898D4446DFD4}" dt="2022-11-09T18:47:21.305" v="316"/>
          <ac:spMkLst>
            <pc:docMk/>
            <pc:sldMk cId="1859123429" sldId="307"/>
            <ac:spMk id="396" creationId="{CD0E6233-BF6E-9304-A8C1-E12E46FBB4C0}"/>
          </ac:spMkLst>
        </pc:spChg>
        <pc:spChg chg="mod">
          <ac:chgData name="Raphael Freitas" userId="a487a61babc2bbfd" providerId="LiveId" clId="{A549BABB-4D7A-491C-B4F1-898D4446DFD4}" dt="2022-11-09T18:47:21.305" v="316"/>
          <ac:spMkLst>
            <pc:docMk/>
            <pc:sldMk cId="1859123429" sldId="307"/>
            <ac:spMk id="397" creationId="{1ABFB3C0-21B1-C3AA-5120-6CA40B77B032}"/>
          </ac:spMkLst>
        </pc:spChg>
        <pc:spChg chg="mod">
          <ac:chgData name="Raphael Freitas" userId="a487a61babc2bbfd" providerId="LiveId" clId="{A549BABB-4D7A-491C-B4F1-898D4446DFD4}" dt="2022-11-09T18:47:21.305" v="316"/>
          <ac:spMkLst>
            <pc:docMk/>
            <pc:sldMk cId="1859123429" sldId="307"/>
            <ac:spMk id="398" creationId="{56CCD56D-6D53-286B-91E2-4CF27A848AC3}"/>
          </ac:spMkLst>
        </pc:spChg>
        <pc:spChg chg="mod">
          <ac:chgData name="Raphael Freitas" userId="a487a61babc2bbfd" providerId="LiveId" clId="{A549BABB-4D7A-491C-B4F1-898D4446DFD4}" dt="2022-11-09T18:47:21.305" v="316"/>
          <ac:spMkLst>
            <pc:docMk/>
            <pc:sldMk cId="1859123429" sldId="307"/>
            <ac:spMk id="401" creationId="{204A27B0-23FE-D033-474E-34073D63B0C5}"/>
          </ac:spMkLst>
        </pc:spChg>
        <pc:spChg chg="mod">
          <ac:chgData name="Raphael Freitas" userId="a487a61babc2bbfd" providerId="LiveId" clId="{A549BABB-4D7A-491C-B4F1-898D4446DFD4}" dt="2022-11-09T18:47:21.305" v="316"/>
          <ac:spMkLst>
            <pc:docMk/>
            <pc:sldMk cId="1859123429" sldId="307"/>
            <ac:spMk id="402" creationId="{1F8C8174-0380-4177-A6A8-8ED24F66D0D3}"/>
          </ac:spMkLst>
        </pc:spChg>
        <pc:spChg chg="mod">
          <ac:chgData name="Raphael Freitas" userId="a487a61babc2bbfd" providerId="LiveId" clId="{A549BABB-4D7A-491C-B4F1-898D4446DFD4}" dt="2022-11-09T18:47:21.305" v="316"/>
          <ac:spMkLst>
            <pc:docMk/>
            <pc:sldMk cId="1859123429" sldId="307"/>
            <ac:spMk id="403" creationId="{EABB0B8A-E154-B6E7-3416-6F8B5E5C8737}"/>
          </ac:spMkLst>
        </pc:spChg>
        <pc:spChg chg="mod">
          <ac:chgData name="Raphael Freitas" userId="a487a61babc2bbfd" providerId="LiveId" clId="{A549BABB-4D7A-491C-B4F1-898D4446DFD4}" dt="2022-11-09T18:47:21.305" v="316"/>
          <ac:spMkLst>
            <pc:docMk/>
            <pc:sldMk cId="1859123429" sldId="307"/>
            <ac:spMk id="404" creationId="{9FFEAA85-5D1D-8B4B-1246-378ACBCB29AD}"/>
          </ac:spMkLst>
        </pc:spChg>
        <pc:spChg chg="mod">
          <ac:chgData name="Raphael Freitas" userId="a487a61babc2bbfd" providerId="LiveId" clId="{A549BABB-4D7A-491C-B4F1-898D4446DFD4}" dt="2022-11-09T18:47:21.305" v="316"/>
          <ac:spMkLst>
            <pc:docMk/>
            <pc:sldMk cId="1859123429" sldId="307"/>
            <ac:spMk id="407" creationId="{A2D854E4-EB92-C27E-493C-7F45DA16E72A}"/>
          </ac:spMkLst>
        </pc:spChg>
        <pc:spChg chg="mod">
          <ac:chgData name="Raphael Freitas" userId="a487a61babc2bbfd" providerId="LiveId" clId="{A549BABB-4D7A-491C-B4F1-898D4446DFD4}" dt="2022-11-09T18:47:21.305" v="316"/>
          <ac:spMkLst>
            <pc:docMk/>
            <pc:sldMk cId="1859123429" sldId="307"/>
            <ac:spMk id="408" creationId="{90392CAA-77AD-83BF-5DBB-FC28E120CBAF}"/>
          </ac:spMkLst>
        </pc:spChg>
        <pc:spChg chg="mod">
          <ac:chgData name="Raphael Freitas" userId="a487a61babc2bbfd" providerId="LiveId" clId="{A549BABB-4D7A-491C-B4F1-898D4446DFD4}" dt="2022-11-09T18:47:21.305" v="316"/>
          <ac:spMkLst>
            <pc:docMk/>
            <pc:sldMk cId="1859123429" sldId="307"/>
            <ac:spMk id="409" creationId="{FD2E085C-AED4-00DB-B504-28716A73DFEB}"/>
          </ac:spMkLst>
        </pc:spChg>
        <pc:spChg chg="mod">
          <ac:chgData name="Raphael Freitas" userId="a487a61babc2bbfd" providerId="LiveId" clId="{A549BABB-4D7A-491C-B4F1-898D4446DFD4}" dt="2022-11-09T18:47:21.305" v="316"/>
          <ac:spMkLst>
            <pc:docMk/>
            <pc:sldMk cId="1859123429" sldId="307"/>
            <ac:spMk id="410" creationId="{D20F2B6A-EB6A-97CF-EAED-4D1A74E572DC}"/>
          </ac:spMkLst>
        </pc:spChg>
        <pc:spChg chg="add del mod">
          <ac:chgData name="Raphael Freitas" userId="a487a61babc2bbfd" providerId="LiveId" clId="{A549BABB-4D7A-491C-B4F1-898D4446DFD4}" dt="2022-11-09T18:49:27.360" v="343" actId="478"/>
          <ac:spMkLst>
            <pc:docMk/>
            <pc:sldMk cId="1859123429" sldId="307"/>
            <ac:spMk id="414" creationId="{5A6745B2-6CF2-A0C6-6727-CC56643185D2}"/>
          </ac:spMkLst>
        </pc:spChg>
        <pc:spChg chg="add del mod">
          <ac:chgData name="Raphael Freitas" userId="a487a61babc2bbfd" providerId="LiveId" clId="{A549BABB-4D7A-491C-B4F1-898D4446DFD4}" dt="2022-11-09T18:49:27.360" v="343" actId="478"/>
          <ac:spMkLst>
            <pc:docMk/>
            <pc:sldMk cId="1859123429" sldId="307"/>
            <ac:spMk id="415" creationId="{BAB98DD6-D1B2-29C8-F6BB-18D925A3758A}"/>
          </ac:spMkLst>
        </pc:spChg>
        <pc:spChg chg="mod">
          <ac:chgData name="Raphael Freitas" userId="a487a61babc2bbfd" providerId="LiveId" clId="{A549BABB-4D7A-491C-B4F1-898D4446DFD4}" dt="2022-11-09T18:47:53.907" v="320"/>
          <ac:spMkLst>
            <pc:docMk/>
            <pc:sldMk cId="1859123429" sldId="307"/>
            <ac:spMk id="417" creationId="{12FF44F4-9172-E9B9-0AFE-13EE08BB9FC0}"/>
          </ac:spMkLst>
        </pc:spChg>
        <pc:spChg chg="mod">
          <ac:chgData name="Raphael Freitas" userId="a487a61babc2bbfd" providerId="LiveId" clId="{A549BABB-4D7A-491C-B4F1-898D4446DFD4}" dt="2022-11-09T18:47:53.907" v="320"/>
          <ac:spMkLst>
            <pc:docMk/>
            <pc:sldMk cId="1859123429" sldId="307"/>
            <ac:spMk id="418" creationId="{45B82D68-6E69-EA06-8E88-034000C05150}"/>
          </ac:spMkLst>
        </pc:spChg>
        <pc:spChg chg="mod">
          <ac:chgData name="Raphael Freitas" userId="a487a61babc2bbfd" providerId="LiveId" clId="{A549BABB-4D7A-491C-B4F1-898D4446DFD4}" dt="2022-11-09T18:47:53.907" v="320"/>
          <ac:spMkLst>
            <pc:docMk/>
            <pc:sldMk cId="1859123429" sldId="307"/>
            <ac:spMk id="419" creationId="{AF411646-CE25-6BFF-A6D1-FA5249CAC277}"/>
          </ac:spMkLst>
        </pc:spChg>
        <pc:spChg chg="mod">
          <ac:chgData name="Raphael Freitas" userId="a487a61babc2bbfd" providerId="LiveId" clId="{A549BABB-4D7A-491C-B4F1-898D4446DFD4}" dt="2022-11-09T18:47:53.907" v="320"/>
          <ac:spMkLst>
            <pc:docMk/>
            <pc:sldMk cId="1859123429" sldId="307"/>
            <ac:spMk id="420" creationId="{1DF0ABC7-C4BC-959F-569C-E3081AA5D8C1}"/>
          </ac:spMkLst>
        </pc:spChg>
        <pc:spChg chg="add del mod">
          <ac:chgData name="Raphael Freitas" userId="a487a61babc2bbfd" providerId="LiveId" clId="{A549BABB-4D7A-491C-B4F1-898D4446DFD4}" dt="2022-11-09T18:49:27.360" v="343" actId="478"/>
          <ac:spMkLst>
            <pc:docMk/>
            <pc:sldMk cId="1859123429" sldId="307"/>
            <ac:spMk id="422" creationId="{4612B117-CE04-905A-CA12-38B2BCF4983C}"/>
          </ac:spMkLst>
        </pc:spChg>
        <pc:spChg chg="add del mod">
          <ac:chgData name="Raphael Freitas" userId="a487a61babc2bbfd" providerId="LiveId" clId="{A549BABB-4D7A-491C-B4F1-898D4446DFD4}" dt="2022-11-09T18:49:27.360" v="343" actId="478"/>
          <ac:spMkLst>
            <pc:docMk/>
            <pc:sldMk cId="1859123429" sldId="307"/>
            <ac:spMk id="423" creationId="{3BB12CDF-D9BE-DA43-F2C2-11F2F5057F7A}"/>
          </ac:spMkLst>
        </pc:spChg>
        <pc:spChg chg="mod">
          <ac:chgData name="Raphael Freitas" userId="a487a61babc2bbfd" providerId="LiveId" clId="{A549BABB-4D7A-491C-B4F1-898D4446DFD4}" dt="2022-11-09T18:48:26.987" v="330"/>
          <ac:spMkLst>
            <pc:docMk/>
            <pc:sldMk cId="1859123429" sldId="307"/>
            <ac:spMk id="427" creationId="{BAE52F5C-D34C-21E4-D7E7-9905EE948FCC}"/>
          </ac:spMkLst>
        </pc:spChg>
        <pc:spChg chg="mod">
          <ac:chgData name="Raphael Freitas" userId="a487a61babc2bbfd" providerId="LiveId" clId="{A549BABB-4D7A-491C-B4F1-898D4446DFD4}" dt="2022-11-09T18:48:26.987" v="330"/>
          <ac:spMkLst>
            <pc:docMk/>
            <pc:sldMk cId="1859123429" sldId="307"/>
            <ac:spMk id="428" creationId="{846A7250-F67B-876F-A527-0446911842BD}"/>
          </ac:spMkLst>
        </pc:spChg>
        <pc:spChg chg="mod">
          <ac:chgData name="Raphael Freitas" userId="a487a61babc2bbfd" providerId="LiveId" clId="{A549BABB-4D7A-491C-B4F1-898D4446DFD4}" dt="2022-11-09T18:48:26.987" v="330"/>
          <ac:spMkLst>
            <pc:docMk/>
            <pc:sldMk cId="1859123429" sldId="307"/>
            <ac:spMk id="429" creationId="{B7505CCC-50D9-694F-59E2-9715A1AD38C5}"/>
          </ac:spMkLst>
        </pc:spChg>
        <pc:spChg chg="mod">
          <ac:chgData name="Raphael Freitas" userId="a487a61babc2bbfd" providerId="LiveId" clId="{A549BABB-4D7A-491C-B4F1-898D4446DFD4}" dt="2022-11-09T18:48:26.987" v="330"/>
          <ac:spMkLst>
            <pc:docMk/>
            <pc:sldMk cId="1859123429" sldId="307"/>
            <ac:spMk id="430" creationId="{50EEAFD5-21D8-9BA9-2AD3-88E42799D5B5}"/>
          </ac:spMkLst>
        </pc:spChg>
        <pc:spChg chg="add del mod">
          <ac:chgData name="Raphael Freitas" userId="a487a61babc2bbfd" providerId="LiveId" clId="{A549BABB-4D7A-491C-B4F1-898D4446DFD4}" dt="2022-11-09T18:49:06.549" v="340"/>
          <ac:spMkLst>
            <pc:docMk/>
            <pc:sldMk cId="1859123429" sldId="307"/>
            <ac:spMk id="431" creationId="{48A0F6FB-871F-A4A7-0E4E-E371C8187179}"/>
          </ac:spMkLst>
        </pc:spChg>
        <pc:spChg chg="add del mod">
          <ac:chgData name="Raphael Freitas" userId="a487a61babc2bbfd" providerId="LiveId" clId="{A549BABB-4D7A-491C-B4F1-898D4446DFD4}" dt="2022-11-09T18:49:06.549" v="340"/>
          <ac:spMkLst>
            <pc:docMk/>
            <pc:sldMk cId="1859123429" sldId="307"/>
            <ac:spMk id="432" creationId="{C1A02AC0-EC32-B912-8C3D-7304F84A6D5F}"/>
          </ac:spMkLst>
        </pc:spChg>
        <pc:spChg chg="add del mod">
          <ac:chgData name="Raphael Freitas" userId="a487a61babc2bbfd" providerId="LiveId" clId="{A549BABB-4D7A-491C-B4F1-898D4446DFD4}" dt="2022-11-09T18:49:06.549" v="340"/>
          <ac:spMkLst>
            <pc:docMk/>
            <pc:sldMk cId="1859123429" sldId="307"/>
            <ac:spMk id="433" creationId="{C82C9EBB-7A94-7060-E3CD-11E49DE54684}"/>
          </ac:spMkLst>
        </pc:spChg>
        <pc:spChg chg="add del mod">
          <ac:chgData name="Raphael Freitas" userId="a487a61babc2bbfd" providerId="LiveId" clId="{A549BABB-4D7A-491C-B4F1-898D4446DFD4}" dt="2022-11-09T18:49:06.549" v="340"/>
          <ac:spMkLst>
            <pc:docMk/>
            <pc:sldMk cId="1859123429" sldId="307"/>
            <ac:spMk id="434" creationId="{2E40DC38-E8FF-0AB2-58EE-4E3BCAF70EBD}"/>
          </ac:spMkLst>
        </pc:spChg>
        <pc:spChg chg="add del mod">
          <ac:chgData name="Raphael Freitas" userId="a487a61babc2bbfd" providerId="LiveId" clId="{A549BABB-4D7A-491C-B4F1-898D4446DFD4}" dt="2022-11-09T18:49:06.549" v="340"/>
          <ac:spMkLst>
            <pc:docMk/>
            <pc:sldMk cId="1859123429" sldId="307"/>
            <ac:spMk id="435" creationId="{1362724E-C363-E775-9201-4082231CCEFB}"/>
          </ac:spMkLst>
        </pc:spChg>
        <pc:spChg chg="add del mod">
          <ac:chgData name="Raphael Freitas" userId="a487a61babc2bbfd" providerId="LiveId" clId="{A549BABB-4D7A-491C-B4F1-898D4446DFD4}" dt="2022-11-09T18:49:06.549" v="340"/>
          <ac:spMkLst>
            <pc:docMk/>
            <pc:sldMk cId="1859123429" sldId="307"/>
            <ac:spMk id="436" creationId="{C6F4106A-0262-2B9C-B201-4E975F6B0E09}"/>
          </ac:spMkLst>
        </pc:spChg>
        <pc:spChg chg="add del mod">
          <ac:chgData name="Raphael Freitas" userId="a487a61babc2bbfd" providerId="LiveId" clId="{A549BABB-4D7A-491C-B4F1-898D4446DFD4}" dt="2022-11-09T18:49:06.549" v="340"/>
          <ac:spMkLst>
            <pc:docMk/>
            <pc:sldMk cId="1859123429" sldId="307"/>
            <ac:spMk id="437" creationId="{65738374-112E-45A9-4FAE-605BC6F8F6B4}"/>
          </ac:spMkLst>
        </pc:spChg>
        <pc:spChg chg="add del mod">
          <ac:chgData name="Raphael Freitas" userId="a487a61babc2bbfd" providerId="LiveId" clId="{A549BABB-4D7A-491C-B4F1-898D4446DFD4}" dt="2022-11-09T18:49:06.549" v="340"/>
          <ac:spMkLst>
            <pc:docMk/>
            <pc:sldMk cId="1859123429" sldId="307"/>
            <ac:spMk id="438" creationId="{495DAEB0-8CA6-20D2-B174-BD088543176C}"/>
          </ac:spMkLst>
        </pc:spChg>
        <pc:spChg chg="add del mod">
          <ac:chgData name="Raphael Freitas" userId="a487a61babc2bbfd" providerId="LiveId" clId="{A549BABB-4D7A-491C-B4F1-898D4446DFD4}" dt="2022-11-09T18:49:06.549" v="340"/>
          <ac:spMkLst>
            <pc:docMk/>
            <pc:sldMk cId="1859123429" sldId="307"/>
            <ac:spMk id="439" creationId="{1249B8A6-1E94-D3D1-CD43-6BFF062B0642}"/>
          </ac:spMkLst>
        </pc:spChg>
        <pc:spChg chg="add del mod">
          <ac:chgData name="Raphael Freitas" userId="a487a61babc2bbfd" providerId="LiveId" clId="{A549BABB-4D7A-491C-B4F1-898D4446DFD4}" dt="2022-11-09T18:49:06.549" v="340"/>
          <ac:spMkLst>
            <pc:docMk/>
            <pc:sldMk cId="1859123429" sldId="307"/>
            <ac:spMk id="440" creationId="{9E1F93A3-12BC-82E6-A3DE-E2CBBE8815AF}"/>
          </ac:spMkLst>
        </pc:spChg>
        <pc:spChg chg="add del mod">
          <ac:chgData name="Raphael Freitas" userId="a487a61babc2bbfd" providerId="LiveId" clId="{A549BABB-4D7A-491C-B4F1-898D4446DFD4}" dt="2022-11-09T18:49:06.549" v="340"/>
          <ac:spMkLst>
            <pc:docMk/>
            <pc:sldMk cId="1859123429" sldId="307"/>
            <ac:spMk id="441" creationId="{B05C1015-733C-F34A-E1A5-FF34AA64F762}"/>
          </ac:spMkLst>
        </pc:spChg>
        <pc:spChg chg="mod">
          <ac:chgData name="Raphael Freitas" userId="a487a61babc2bbfd" providerId="LiveId" clId="{A549BABB-4D7A-491C-B4F1-898D4446DFD4}" dt="2022-11-09T18:48:26.987" v="330"/>
          <ac:spMkLst>
            <pc:docMk/>
            <pc:sldMk cId="1859123429" sldId="307"/>
            <ac:spMk id="443" creationId="{E0FAC995-4FB2-EE0B-1B56-1E4A1B39452F}"/>
          </ac:spMkLst>
        </pc:spChg>
        <pc:spChg chg="mod">
          <ac:chgData name="Raphael Freitas" userId="a487a61babc2bbfd" providerId="LiveId" clId="{A549BABB-4D7A-491C-B4F1-898D4446DFD4}" dt="2022-11-09T18:48:26.987" v="330"/>
          <ac:spMkLst>
            <pc:docMk/>
            <pc:sldMk cId="1859123429" sldId="307"/>
            <ac:spMk id="444" creationId="{4C87B77A-3A99-A01F-5959-3B2C8B3C42BB}"/>
          </ac:spMkLst>
        </pc:spChg>
        <pc:spChg chg="mod">
          <ac:chgData name="Raphael Freitas" userId="a487a61babc2bbfd" providerId="LiveId" clId="{A549BABB-4D7A-491C-B4F1-898D4446DFD4}" dt="2022-11-09T18:48:26.987" v="330"/>
          <ac:spMkLst>
            <pc:docMk/>
            <pc:sldMk cId="1859123429" sldId="307"/>
            <ac:spMk id="445" creationId="{F7F1C6A5-574A-158F-C284-2D28B7D8C42F}"/>
          </ac:spMkLst>
        </pc:spChg>
        <pc:spChg chg="mod">
          <ac:chgData name="Raphael Freitas" userId="a487a61babc2bbfd" providerId="LiveId" clId="{A549BABB-4D7A-491C-B4F1-898D4446DFD4}" dt="2022-11-09T18:48:26.987" v="330"/>
          <ac:spMkLst>
            <pc:docMk/>
            <pc:sldMk cId="1859123429" sldId="307"/>
            <ac:spMk id="446" creationId="{F1F35711-AD13-AA73-4DE5-01D81F2BAE4B}"/>
          </ac:spMkLst>
        </pc:spChg>
        <pc:spChg chg="mod">
          <ac:chgData name="Raphael Freitas" userId="a487a61babc2bbfd" providerId="LiveId" clId="{A549BABB-4D7A-491C-B4F1-898D4446DFD4}" dt="2022-11-09T18:48:26.987" v="330"/>
          <ac:spMkLst>
            <pc:docMk/>
            <pc:sldMk cId="1859123429" sldId="307"/>
            <ac:spMk id="449" creationId="{A3DB287E-6391-25D4-DA1D-9A013FC1B055}"/>
          </ac:spMkLst>
        </pc:spChg>
        <pc:spChg chg="mod">
          <ac:chgData name="Raphael Freitas" userId="a487a61babc2bbfd" providerId="LiveId" clId="{A549BABB-4D7A-491C-B4F1-898D4446DFD4}" dt="2022-11-09T18:48:26.987" v="330"/>
          <ac:spMkLst>
            <pc:docMk/>
            <pc:sldMk cId="1859123429" sldId="307"/>
            <ac:spMk id="450" creationId="{418A81EE-B22C-3C1A-E05E-929BA36FB2ED}"/>
          </ac:spMkLst>
        </pc:spChg>
        <pc:spChg chg="mod">
          <ac:chgData name="Raphael Freitas" userId="a487a61babc2bbfd" providerId="LiveId" clId="{A549BABB-4D7A-491C-B4F1-898D4446DFD4}" dt="2022-11-09T18:48:26.987" v="330"/>
          <ac:spMkLst>
            <pc:docMk/>
            <pc:sldMk cId="1859123429" sldId="307"/>
            <ac:spMk id="451" creationId="{D2C3570D-C808-87C9-1125-F975C0692604}"/>
          </ac:spMkLst>
        </pc:spChg>
        <pc:spChg chg="mod">
          <ac:chgData name="Raphael Freitas" userId="a487a61babc2bbfd" providerId="LiveId" clId="{A549BABB-4D7A-491C-B4F1-898D4446DFD4}" dt="2022-11-09T18:48:26.987" v="330"/>
          <ac:spMkLst>
            <pc:docMk/>
            <pc:sldMk cId="1859123429" sldId="307"/>
            <ac:spMk id="452" creationId="{15B50E09-3A2E-2E3E-1CE7-5170D29463B4}"/>
          </ac:spMkLst>
        </pc:spChg>
        <pc:spChg chg="mod">
          <ac:chgData name="Raphael Freitas" userId="a487a61babc2bbfd" providerId="LiveId" clId="{A549BABB-4D7A-491C-B4F1-898D4446DFD4}" dt="2022-11-09T18:48:26.987" v="330"/>
          <ac:spMkLst>
            <pc:docMk/>
            <pc:sldMk cId="1859123429" sldId="307"/>
            <ac:spMk id="455" creationId="{B9E0F764-3F13-414C-020F-3754D0FE2B09}"/>
          </ac:spMkLst>
        </pc:spChg>
        <pc:spChg chg="mod">
          <ac:chgData name="Raphael Freitas" userId="a487a61babc2bbfd" providerId="LiveId" clId="{A549BABB-4D7A-491C-B4F1-898D4446DFD4}" dt="2022-11-09T18:48:26.987" v="330"/>
          <ac:spMkLst>
            <pc:docMk/>
            <pc:sldMk cId="1859123429" sldId="307"/>
            <ac:spMk id="456" creationId="{9BEA9A58-8704-9F98-37C6-F12416BE6EF7}"/>
          </ac:spMkLst>
        </pc:spChg>
        <pc:spChg chg="mod">
          <ac:chgData name="Raphael Freitas" userId="a487a61babc2bbfd" providerId="LiveId" clId="{A549BABB-4D7A-491C-B4F1-898D4446DFD4}" dt="2022-11-09T18:48:26.987" v="330"/>
          <ac:spMkLst>
            <pc:docMk/>
            <pc:sldMk cId="1859123429" sldId="307"/>
            <ac:spMk id="457" creationId="{FC08134C-E2DB-D2F9-02DF-43C38D6B1E2B}"/>
          </ac:spMkLst>
        </pc:spChg>
        <pc:spChg chg="mod">
          <ac:chgData name="Raphael Freitas" userId="a487a61babc2bbfd" providerId="LiveId" clId="{A549BABB-4D7A-491C-B4F1-898D4446DFD4}" dt="2022-11-09T18:48:26.987" v="330"/>
          <ac:spMkLst>
            <pc:docMk/>
            <pc:sldMk cId="1859123429" sldId="307"/>
            <ac:spMk id="458" creationId="{0A92F534-21B3-FD00-F651-3FF0E1B2FB67}"/>
          </ac:spMkLst>
        </pc:spChg>
        <pc:spChg chg="add del mod">
          <ac:chgData name="Raphael Freitas" userId="a487a61babc2bbfd" providerId="LiveId" clId="{A549BABB-4D7A-491C-B4F1-898D4446DFD4}" dt="2022-11-09T18:49:06.549" v="340"/>
          <ac:spMkLst>
            <pc:docMk/>
            <pc:sldMk cId="1859123429" sldId="307"/>
            <ac:spMk id="460" creationId="{47C2C108-87DE-1BEC-B70A-756636EF0845}"/>
          </ac:spMkLst>
        </pc:spChg>
        <pc:spChg chg="add del mod">
          <ac:chgData name="Raphael Freitas" userId="a487a61babc2bbfd" providerId="LiveId" clId="{A549BABB-4D7A-491C-B4F1-898D4446DFD4}" dt="2022-11-09T18:49:06.549" v="340"/>
          <ac:spMkLst>
            <pc:docMk/>
            <pc:sldMk cId="1859123429" sldId="307"/>
            <ac:spMk id="461" creationId="{E6837781-B1D9-9D9B-8401-A52E9535D990}"/>
          </ac:spMkLst>
        </pc:spChg>
        <pc:spChg chg="mod">
          <ac:chgData name="Raphael Freitas" userId="a487a61babc2bbfd" providerId="LiveId" clId="{A549BABB-4D7A-491C-B4F1-898D4446DFD4}" dt="2022-11-09T18:48:26.987" v="330"/>
          <ac:spMkLst>
            <pc:docMk/>
            <pc:sldMk cId="1859123429" sldId="307"/>
            <ac:spMk id="463" creationId="{EE7C2877-9BEE-8A0A-226A-6443976713E6}"/>
          </ac:spMkLst>
        </pc:spChg>
        <pc:spChg chg="mod">
          <ac:chgData name="Raphael Freitas" userId="a487a61babc2bbfd" providerId="LiveId" clId="{A549BABB-4D7A-491C-B4F1-898D4446DFD4}" dt="2022-11-09T18:48:26.987" v="330"/>
          <ac:spMkLst>
            <pc:docMk/>
            <pc:sldMk cId="1859123429" sldId="307"/>
            <ac:spMk id="464" creationId="{61B4E776-F8D5-6B86-E746-72F68D29AE9B}"/>
          </ac:spMkLst>
        </pc:spChg>
        <pc:spChg chg="mod">
          <ac:chgData name="Raphael Freitas" userId="a487a61babc2bbfd" providerId="LiveId" clId="{A549BABB-4D7A-491C-B4F1-898D4446DFD4}" dt="2022-11-09T18:48:26.987" v="330"/>
          <ac:spMkLst>
            <pc:docMk/>
            <pc:sldMk cId="1859123429" sldId="307"/>
            <ac:spMk id="465" creationId="{3BB06B9B-4246-4D9F-963C-9007CA966A1E}"/>
          </ac:spMkLst>
        </pc:spChg>
        <pc:spChg chg="mod">
          <ac:chgData name="Raphael Freitas" userId="a487a61babc2bbfd" providerId="LiveId" clId="{A549BABB-4D7A-491C-B4F1-898D4446DFD4}" dt="2022-11-09T18:48:26.987" v="330"/>
          <ac:spMkLst>
            <pc:docMk/>
            <pc:sldMk cId="1859123429" sldId="307"/>
            <ac:spMk id="466" creationId="{F87C6EA9-1CBD-44C8-400E-36CCE587F26E}"/>
          </ac:spMkLst>
        </pc:spChg>
        <pc:spChg chg="add del mod">
          <ac:chgData name="Raphael Freitas" userId="a487a61babc2bbfd" providerId="LiveId" clId="{A549BABB-4D7A-491C-B4F1-898D4446DFD4}" dt="2022-11-09T18:49:06.549" v="340"/>
          <ac:spMkLst>
            <pc:docMk/>
            <pc:sldMk cId="1859123429" sldId="307"/>
            <ac:spMk id="468" creationId="{C405A36E-56FE-9113-EFD8-F096C2A51AF9}"/>
          </ac:spMkLst>
        </pc:spChg>
        <pc:spChg chg="add del mod">
          <ac:chgData name="Raphael Freitas" userId="a487a61babc2bbfd" providerId="LiveId" clId="{A549BABB-4D7A-491C-B4F1-898D4446DFD4}" dt="2022-11-09T18:49:06.549" v="340"/>
          <ac:spMkLst>
            <pc:docMk/>
            <pc:sldMk cId="1859123429" sldId="307"/>
            <ac:spMk id="469" creationId="{F67D4A03-A231-8BBA-753C-E31133A71D4E}"/>
          </ac:spMkLst>
        </pc:spChg>
        <pc:grpChg chg="add del mod">
          <ac:chgData name="Raphael Freitas" userId="a487a61babc2bbfd" providerId="LiveId" clId="{A549BABB-4D7A-491C-B4F1-898D4446DFD4}" dt="2022-11-09T18:45:29.089" v="301"/>
          <ac:grpSpMkLst>
            <pc:docMk/>
            <pc:sldMk cId="1859123429" sldId="307"/>
            <ac:grpSpMk id="2" creationId="{6D1C5A4C-03A4-3657-42F0-8290FEBCA3E0}"/>
          </ac:grpSpMkLst>
        </pc:grpChg>
        <pc:grpChg chg="add del mod">
          <ac:chgData name="Raphael Freitas" userId="a487a61babc2bbfd" providerId="LiveId" clId="{A549BABB-4D7A-491C-B4F1-898D4446DFD4}" dt="2022-11-09T18:45:29.089" v="301"/>
          <ac:grpSpMkLst>
            <pc:docMk/>
            <pc:sldMk cId="1859123429" sldId="307"/>
            <ac:grpSpMk id="20" creationId="{F75BCEC0-B9FF-5BDC-3BF0-2794543F50A3}"/>
          </ac:grpSpMkLst>
        </pc:grpChg>
        <pc:grpChg chg="add del mod">
          <ac:chgData name="Raphael Freitas" userId="a487a61babc2bbfd" providerId="LiveId" clId="{A549BABB-4D7A-491C-B4F1-898D4446DFD4}" dt="2022-11-09T18:45:29.089" v="301"/>
          <ac:grpSpMkLst>
            <pc:docMk/>
            <pc:sldMk cId="1859123429" sldId="307"/>
            <ac:grpSpMk id="26" creationId="{72092097-630B-6BFE-8E9A-4B24F4EAAEBF}"/>
          </ac:grpSpMkLst>
        </pc:grpChg>
        <pc:grpChg chg="add del mod">
          <ac:chgData name="Raphael Freitas" userId="a487a61babc2bbfd" providerId="LiveId" clId="{A549BABB-4D7A-491C-B4F1-898D4446DFD4}" dt="2022-11-09T18:45:29.089" v="301"/>
          <ac:grpSpMkLst>
            <pc:docMk/>
            <pc:sldMk cId="1859123429" sldId="307"/>
            <ac:grpSpMk id="32" creationId="{8A269E42-4B65-F146-B48C-C4CA5E43F7D7}"/>
          </ac:grpSpMkLst>
        </pc:grpChg>
        <pc:grpChg chg="add del mod">
          <ac:chgData name="Raphael Freitas" userId="a487a61babc2bbfd" providerId="LiveId" clId="{A549BABB-4D7A-491C-B4F1-898D4446DFD4}" dt="2022-11-09T18:45:33.259" v="304"/>
          <ac:grpSpMkLst>
            <pc:docMk/>
            <pc:sldMk cId="1859123429" sldId="307"/>
            <ac:grpSpMk id="38" creationId="{7A712038-61F1-7B42-EE53-6B4994305354}"/>
          </ac:grpSpMkLst>
        </pc:grpChg>
        <pc:grpChg chg="add del mod">
          <ac:chgData name="Raphael Freitas" userId="a487a61babc2bbfd" providerId="LiveId" clId="{A549BABB-4D7A-491C-B4F1-898D4446DFD4}" dt="2022-11-09T18:45:33.259" v="304"/>
          <ac:grpSpMkLst>
            <pc:docMk/>
            <pc:sldMk cId="1859123429" sldId="307"/>
            <ac:grpSpMk id="56" creationId="{B660D30D-288F-FA57-75AD-2C5FC99BA22A}"/>
          </ac:grpSpMkLst>
        </pc:grpChg>
        <pc:grpChg chg="add del mod">
          <ac:chgData name="Raphael Freitas" userId="a487a61babc2bbfd" providerId="LiveId" clId="{A549BABB-4D7A-491C-B4F1-898D4446DFD4}" dt="2022-11-09T18:45:33.259" v="304"/>
          <ac:grpSpMkLst>
            <pc:docMk/>
            <pc:sldMk cId="1859123429" sldId="307"/>
            <ac:grpSpMk id="62" creationId="{CB20551D-94F4-BF7D-91B5-FD836EDA2443}"/>
          </ac:grpSpMkLst>
        </pc:grpChg>
        <pc:grpChg chg="add del mod">
          <ac:chgData name="Raphael Freitas" userId="a487a61babc2bbfd" providerId="LiveId" clId="{A549BABB-4D7A-491C-B4F1-898D4446DFD4}" dt="2022-11-09T18:45:33.259" v="304"/>
          <ac:grpSpMkLst>
            <pc:docMk/>
            <pc:sldMk cId="1859123429" sldId="307"/>
            <ac:grpSpMk id="260" creationId="{44E546B5-BBD9-CD99-6987-1906E9734BCC}"/>
          </ac:grpSpMkLst>
        </pc:grpChg>
        <pc:grpChg chg="add del mod">
          <ac:chgData name="Raphael Freitas" userId="a487a61babc2bbfd" providerId="LiveId" clId="{A549BABB-4D7A-491C-B4F1-898D4446DFD4}" dt="2022-11-09T18:47:16.842" v="315"/>
          <ac:grpSpMkLst>
            <pc:docMk/>
            <pc:sldMk cId="1859123429" sldId="307"/>
            <ac:grpSpMk id="266" creationId="{ED8A981D-C3FD-452F-030E-5282C00E4BCE}"/>
          </ac:grpSpMkLst>
        </pc:grpChg>
        <pc:grpChg chg="add del mod">
          <ac:chgData name="Raphael Freitas" userId="a487a61babc2bbfd" providerId="LiveId" clId="{A549BABB-4D7A-491C-B4F1-898D4446DFD4}" dt="2022-11-09T18:47:16.842" v="315"/>
          <ac:grpSpMkLst>
            <pc:docMk/>
            <pc:sldMk cId="1859123429" sldId="307"/>
            <ac:grpSpMk id="284" creationId="{7411ECB3-3525-186E-4E70-1CC18110E091}"/>
          </ac:grpSpMkLst>
        </pc:grpChg>
        <pc:grpChg chg="add del mod">
          <ac:chgData name="Raphael Freitas" userId="a487a61babc2bbfd" providerId="LiveId" clId="{A549BABB-4D7A-491C-B4F1-898D4446DFD4}" dt="2022-11-09T18:47:16.842" v="315"/>
          <ac:grpSpMkLst>
            <pc:docMk/>
            <pc:sldMk cId="1859123429" sldId="307"/>
            <ac:grpSpMk id="290" creationId="{DDD34B24-8ECC-19DA-CC21-3A3D1842E24E}"/>
          </ac:grpSpMkLst>
        </pc:grpChg>
        <pc:grpChg chg="add del mod">
          <ac:chgData name="Raphael Freitas" userId="a487a61babc2bbfd" providerId="LiveId" clId="{A549BABB-4D7A-491C-B4F1-898D4446DFD4}" dt="2022-11-09T18:47:16.842" v="315"/>
          <ac:grpSpMkLst>
            <pc:docMk/>
            <pc:sldMk cId="1859123429" sldId="307"/>
            <ac:grpSpMk id="296" creationId="{AB6E42A0-483E-74D3-4C45-E30FA94B8205}"/>
          </ac:grpSpMkLst>
        </pc:grpChg>
        <pc:grpChg chg="add del mod">
          <ac:chgData name="Raphael Freitas" userId="a487a61babc2bbfd" providerId="LiveId" clId="{A549BABB-4D7A-491C-B4F1-898D4446DFD4}" dt="2022-11-09T18:47:11.535" v="314"/>
          <ac:grpSpMkLst>
            <pc:docMk/>
            <pc:sldMk cId="1859123429" sldId="307"/>
            <ac:grpSpMk id="302" creationId="{AD1FC657-63CC-D1BC-8B16-E016144DABD6}"/>
          </ac:grpSpMkLst>
        </pc:grpChg>
        <pc:grpChg chg="add del mod">
          <ac:chgData name="Raphael Freitas" userId="a487a61babc2bbfd" providerId="LiveId" clId="{A549BABB-4D7A-491C-B4F1-898D4446DFD4}" dt="2022-11-09T18:47:11.535" v="314"/>
          <ac:grpSpMkLst>
            <pc:docMk/>
            <pc:sldMk cId="1859123429" sldId="307"/>
            <ac:grpSpMk id="322" creationId="{2782995C-D5AF-33E0-BECF-58D055AA13D8}"/>
          </ac:grpSpMkLst>
        </pc:grpChg>
        <pc:grpChg chg="add del mod">
          <ac:chgData name="Raphael Freitas" userId="a487a61babc2bbfd" providerId="LiveId" clId="{A549BABB-4D7A-491C-B4F1-898D4446DFD4}" dt="2022-11-09T18:47:11.535" v="314"/>
          <ac:grpSpMkLst>
            <pc:docMk/>
            <pc:sldMk cId="1859123429" sldId="307"/>
            <ac:grpSpMk id="328" creationId="{9A25BA64-A9F4-EA4F-484B-D121289EB4E7}"/>
          </ac:grpSpMkLst>
        </pc:grpChg>
        <pc:grpChg chg="add del mod">
          <ac:chgData name="Raphael Freitas" userId="a487a61babc2bbfd" providerId="LiveId" clId="{A549BABB-4D7A-491C-B4F1-898D4446DFD4}" dt="2022-11-09T18:47:11.535" v="314"/>
          <ac:grpSpMkLst>
            <pc:docMk/>
            <pc:sldMk cId="1859123429" sldId="307"/>
            <ac:grpSpMk id="334" creationId="{319327D2-2866-D8BB-1B57-3F3D3A6F3C81}"/>
          </ac:grpSpMkLst>
        </pc:grpChg>
        <pc:grpChg chg="add del mod">
          <ac:chgData name="Raphael Freitas" userId="a487a61babc2bbfd" providerId="LiveId" clId="{A549BABB-4D7A-491C-B4F1-898D4446DFD4}" dt="2022-11-09T18:47:10.973" v="313"/>
          <ac:grpSpMkLst>
            <pc:docMk/>
            <pc:sldMk cId="1859123429" sldId="307"/>
            <ac:grpSpMk id="340" creationId="{B878234F-4E29-DB14-7663-5D92CC219AB9}"/>
          </ac:grpSpMkLst>
        </pc:grpChg>
        <pc:grpChg chg="add del mod">
          <ac:chgData name="Raphael Freitas" userId="a487a61babc2bbfd" providerId="LiveId" clId="{A549BABB-4D7A-491C-B4F1-898D4446DFD4}" dt="2022-11-09T18:47:10.973" v="313"/>
          <ac:grpSpMkLst>
            <pc:docMk/>
            <pc:sldMk cId="1859123429" sldId="307"/>
            <ac:grpSpMk id="358" creationId="{593EAF05-BEFE-0853-FADC-D6770D5F99A9}"/>
          </ac:grpSpMkLst>
        </pc:grpChg>
        <pc:grpChg chg="add del mod">
          <ac:chgData name="Raphael Freitas" userId="a487a61babc2bbfd" providerId="LiveId" clId="{A549BABB-4D7A-491C-B4F1-898D4446DFD4}" dt="2022-11-09T18:47:10.973" v="313"/>
          <ac:grpSpMkLst>
            <pc:docMk/>
            <pc:sldMk cId="1859123429" sldId="307"/>
            <ac:grpSpMk id="364" creationId="{1DD8CC07-F747-8A07-CC53-55222D33AB63}"/>
          </ac:grpSpMkLst>
        </pc:grpChg>
        <pc:grpChg chg="add del mod">
          <ac:chgData name="Raphael Freitas" userId="a487a61babc2bbfd" providerId="LiveId" clId="{A549BABB-4D7A-491C-B4F1-898D4446DFD4}" dt="2022-11-09T18:47:10.973" v="313"/>
          <ac:grpSpMkLst>
            <pc:docMk/>
            <pc:sldMk cId="1859123429" sldId="307"/>
            <ac:grpSpMk id="370" creationId="{5C10318C-0478-678F-3B93-2A2557DD09DF}"/>
          </ac:grpSpMkLst>
        </pc:grpChg>
        <pc:grpChg chg="add del mod">
          <ac:chgData name="Raphael Freitas" userId="a487a61babc2bbfd" providerId="LiveId" clId="{A549BABB-4D7A-491C-B4F1-898D4446DFD4}" dt="2022-11-09T18:49:27.360" v="343" actId="478"/>
          <ac:grpSpMkLst>
            <pc:docMk/>
            <pc:sldMk cId="1859123429" sldId="307"/>
            <ac:grpSpMk id="376" creationId="{66A05397-9621-7BEA-B4CE-26B48A8AAE1E}"/>
          </ac:grpSpMkLst>
        </pc:grpChg>
        <pc:grpChg chg="add del mod">
          <ac:chgData name="Raphael Freitas" userId="a487a61babc2bbfd" providerId="LiveId" clId="{A549BABB-4D7A-491C-B4F1-898D4446DFD4}" dt="2022-11-09T18:49:27.360" v="343" actId="478"/>
          <ac:grpSpMkLst>
            <pc:docMk/>
            <pc:sldMk cId="1859123429" sldId="307"/>
            <ac:grpSpMk id="394" creationId="{B8948C2E-A933-6F56-8CC0-E838233A4B20}"/>
          </ac:grpSpMkLst>
        </pc:grpChg>
        <pc:grpChg chg="add del mod">
          <ac:chgData name="Raphael Freitas" userId="a487a61babc2bbfd" providerId="LiveId" clId="{A549BABB-4D7A-491C-B4F1-898D4446DFD4}" dt="2022-11-09T18:49:27.360" v="343" actId="478"/>
          <ac:grpSpMkLst>
            <pc:docMk/>
            <pc:sldMk cId="1859123429" sldId="307"/>
            <ac:grpSpMk id="400" creationId="{1F3E2AFB-B5C1-7B8E-CA22-A8999A868374}"/>
          </ac:grpSpMkLst>
        </pc:grpChg>
        <pc:grpChg chg="add del mod">
          <ac:chgData name="Raphael Freitas" userId="a487a61babc2bbfd" providerId="LiveId" clId="{A549BABB-4D7A-491C-B4F1-898D4446DFD4}" dt="2022-11-09T18:49:27.360" v="343" actId="478"/>
          <ac:grpSpMkLst>
            <pc:docMk/>
            <pc:sldMk cId="1859123429" sldId="307"/>
            <ac:grpSpMk id="406" creationId="{BB8F016D-DA31-FA25-6C92-ED333D99CD28}"/>
          </ac:grpSpMkLst>
        </pc:grpChg>
        <pc:grpChg chg="add del mod">
          <ac:chgData name="Raphael Freitas" userId="a487a61babc2bbfd" providerId="LiveId" clId="{A549BABB-4D7A-491C-B4F1-898D4446DFD4}" dt="2022-11-09T18:49:27.360" v="343" actId="478"/>
          <ac:grpSpMkLst>
            <pc:docMk/>
            <pc:sldMk cId="1859123429" sldId="307"/>
            <ac:grpSpMk id="416" creationId="{4D632C50-2C37-C27A-388F-EB4706662FF6}"/>
          </ac:grpSpMkLst>
        </pc:grpChg>
        <pc:grpChg chg="add del mod">
          <ac:chgData name="Raphael Freitas" userId="a487a61babc2bbfd" providerId="LiveId" clId="{A549BABB-4D7A-491C-B4F1-898D4446DFD4}" dt="2022-11-09T18:49:06.549" v="340"/>
          <ac:grpSpMkLst>
            <pc:docMk/>
            <pc:sldMk cId="1859123429" sldId="307"/>
            <ac:grpSpMk id="425" creationId="{B444B1DC-D622-DF9E-5002-6B441D4E049C}"/>
          </ac:grpSpMkLst>
        </pc:grpChg>
        <pc:grpChg chg="add del mod">
          <ac:chgData name="Raphael Freitas" userId="a487a61babc2bbfd" providerId="LiveId" clId="{A549BABB-4D7A-491C-B4F1-898D4446DFD4}" dt="2022-11-09T18:49:06.549" v="340"/>
          <ac:grpSpMkLst>
            <pc:docMk/>
            <pc:sldMk cId="1859123429" sldId="307"/>
            <ac:grpSpMk id="442" creationId="{D5256302-F59B-6631-CC23-7DF4618E562E}"/>
          </ac:grpSpMkLst>
        </pc:grpChg>
        <pc:grpChg chg="add del mod">
          <ac:chgData name="Raphael Freitas" userId="a487a61babc2bbfd" providerId="LiveId" clId="{A549BABB-4D7A-491C-B4F1-898D4446DFD4}" dt="2022-11-09T18:49:06.549" v="340"/>
          <ac:grpSpMkLst>
            <pc:docMk/>
            <pc:sldMk cId="1859123429" sldId="307"/>
            <ac:grpSpMk id="448" creationId="{8B2936B9-3D70-5CC7-1108-67770199C77D}"/>
          </ac:grpSpMkLst>
        </pc:grpChg>
        <pc:grpChg chg="add del mod">
          <ac:chgData name="Raphael Freitas" userId="a487a61babc2bbfd" providerId="LiveId" clId="{A549BABB-4D7A-491C-B4F1-898D4446DFD4}" dt="2022-11-09T18:49:06.549" v="340"/>
          <ac:grpSpMkLst>
            <pc:docMk/>
            <pc:sldMk cId="1859123429" sldId="307"/>
            <ac:grpSpMk id="454" creationId="{EE446DB7-D3E3-9FBC-260B-10603B2030C8}"/>
          </ac:grpSpMkLst>
        </pc:grpChg>
        <pc:grpChg chg="add del mod">
          <ac:chgData name="Raphael Freitas" userId="a487a61babc2bbfd" providerId="LiveId" clId="{A549BABB-4D7A-491C-B4F1-898D4446DFD4}" dt="2022-11-09T18:49:06.549" v="340"/>
          <ac:grpSpMkLst>
            <pc:docMk/>
            <pc:sldMk cId="1859123429" sldId="307"/>
            <ac:grpSpMk id="462" creationId="{7F434664-9222-D516-9A88-68B91B169C27}"/>
          </ac:grpSpMkLst>
        </pc:grpChg>
        <pc:cxnChg chg="mod">
          <ac:chgData name="Raphael Freitas" userId="a487a61babc2bbfd" providerId="LiveId" clId="{A549BABB-4D7A-491C-B4F1-898D4446DFD4}" dt="2022-11-09T18:45:28.140" v="300"/>
          <ac:cxnSpMkLst>
            <pc:docMk/>
            <pc:sldMk cId="1859123429" sldId="307"/>
            <ac:cxnSpMk id="3" creationId="{EB55B38C-4374-D663-00D5-7AB21D00BA59}"/>
          </ac:cxnSpMkLst>
        </pc:cxnChg>
        <pc:cxnChg chg="mod">
          <ac:chgData name="Raphael Freitas" userId="a487a61babc2bbfd" providerId="LiveId" clId="{A549BABB-4D7A-491C-B4F1-898D4446DFD4}" dt="2022-11-09T18:45:28.140" v="300"/>
          <ac:cxnSpMkLst>
            <pc:docMk/>
            <pc:sldMk cId="1859123429" sldId="307"/>
            <ac:cxnSpMk id="25" creationId="{424ECBCF-4D83-CFBC-A1D4-52BCA0F745F3}"/>
          </ac:cxnSpMkLst>
        </pc:cxnChg>
        <pc:cxnChg chg="mod">
          <ac:chgData name="Raphael Freitas" userId="a487a61babc2bbfd" providerId="LiveId" clId="{A549BABB-4D7A-491C-B4F1-898D4446DFD4}" dt="2022-11-09T18:45:28.140" v="300"/>
          <ac:cxnSpMkLst>
            <pc:docMk/>
            <pc:sldMk cId="1859123429" sldId="307"/>
            <ac:cxnSpMk id="31" creationId="{3BA329D1-AD16-1EFD-C2CD-2CDF2AB26C8B}"/>
          </ac:cxnSpMkLst>
        </pc:cxnChg>
        <pc:cxnChg chg="mod">
          <ac:chgData name="Raphael Freitas" userId="a487a61babc2bbfd" providerId="LiveId" clId="{A549BABB-4D7A-491C-B4F1-898D4446DFD4}" dt="2022-11-09T18:45:28.140" v="300"/>
          <ac:cxnSpMkLst>
            <pc:docMk/>
            <pc:sldMk cId="1859123429" sldId="307"/>
            <ac:cxnSpMk id="37" creationId="{9F6DB6C4-7C8E-F0FA-22B3-743EF55CC68A}"/>
          </ac:cxnSpMkLst>
        </pc:cxnChg>
        <pc:cxnChg chg="mod">
          <ac:chgData name="Raphael Freitas" userId="a487a61babc2bbfd" providerId="LiveId" clId="{A549BABB-4D7A-491C-B4F1-898D4446DFD4}" dt="2022-11-09T18:45:32.066" v="303"/>
          <ac:cxnSpMkLst>
            <pc:docMk/>
            <pc:sldMk cId="1859123429" sldId="307"/>
            <ac:cxnSpMk id="39" creationId="{A772AE3B-B6D2-57BF-53F8-A0E8A8F13787}"/>
          </ac:cxnSpMkLst>
        </pc:cxnChg>
        <pc:cxnChg chg="mod">
          <ac:chgData name="Raphael Freitas" userId="a487a61babc2bbfd" providerId="LiveId" clId="{A549BABB-4D7A-491C-B4F1-898D4446DFD4}" dt="2022-11-09T18:45:32.066" v="303"/>
          <ac:cxnSpMkLst>
            <pc:docMk/>
            <pc:sldMk cId="1859123429" sldId="307"/>
            <ac:cxnSpMk id="61" creationId="{8C208F9B-2EC7-41A3-C0EF-C9AA29794CCF}"/>
          </ac:cxnSpMkLst>
        </pc:cxnChg>
        <pc:cxnChg chg="mod">
          <ac:chgData name="Raphael Freitas" userId="a487a61babc2bbfd" providerId="LiveId" clId="{A549BABB-4D7A-491C-B4F1-898D4446DFD4}" dt="2022-11-09T18:45:32.066" v="303"/>
          <ac:cxnSpMkLst>
            <pc:docMk/>
            <pc:sldMk cId="1859123429" sldId="307"/>
            <ac:cxnSpMk id="259" creationId="{DA7DB2CE-0327-B298-38ED-B775FAB77B9A}"/>
          </ac:cxnSpMkLst>
        </pc:cxnChg>
        <pc:cxnChg chg="mod">
          <ac:chgData name="Raphael Freitas" userId="a487a61babc2bbfd" providerId="LiveId" clId="{A549BABB-4D7A-491C-B4F1-898D4446DFD4}" dt="2022-11-09T18:45:32.066" v="303"/>
          <ac:cxnSpMkLst>
            <pc:docMk/>
            <pc:sldMk cId="1859123429" sldId="307"/>
            <ac:cxnSpMk id="265" creationId="{B7DD9DBD-DF20-6C8A-3036-3D7B7C7E7FDB}"/>
          </ac:cxnSpMkLst>
        </pc:cxnChg>
        <pc:cxnChg chg="mod">
          <ac:chgData name="Raphael Freitas" userId="a487a61babc2bbfd" providerId="LiveId" clId="{A549BABB-4D7A-491C-B4F1-898D4446DFD4}" dt="2022-11-09T18:47:08.242" v="310"/>
          <ac:cxnSpMkLst>
            <pc:docMk/>
            <pc:sldMk cId="1859123429" sldId="307"/>
            <ac:cxnSpMk id="267" creationId="{C57A4B84-9E94-077E-30C0-9B961754A898}"/>
          </ac:cxnSpMkLst>
        </pc:cxnChg>
        <pc:cxnChg chg="mod">
          <ac:chgData name="Raphael Freitas" userId="a487a61babc2bbfd" providerId="LiveId" clId="{A549BABB-4D7A-491C-B4F1-898D4446DFD4}" dt="2022-11-09T18:47:08.242" v="310"/>
          <ac:cxnSpMkLst>
            <pc:docMk/>
            <pc:sldMk cId="1859123429" sldId="307"/>
            <ac:cxnSpMk id="289" creationId="{C40B9AC9-FCBE-D02B-2B34-72DF782D5D68}"/>
          </ac:cxnSpMkLst>
        </pc:cxnChg>
        <pc:cxnChg chg="mod">
          <ac:chgData name="Raphael Freitas" userId="a487a61babc2bbfd" providerId="LiveId" clId="{A549BABB-4D7A-491C-B4F1-898D4446DFD4}" dt="2022-11-09T18:47:08.242" v="310"/>
          <ac:cxnSpMkLst>
            <pc:docMk/>
            <pc:sldMk cId="1859123429" sldId="307"/>
            <ac:cxnSpMk id="295" creationId="{B03181F8-7C54-C68A-7D20-45AD88729AAF}"/>
          </ac:cxnSpMkLst>
        </pc:cxnChg>
        <pc:cxnChg chg="mod">
          <ac:chgData name="Raphael Freitas" userId="a487a61babc2bbfd" providerId="LiveId" clId="{A549BABB-4D7A-491C-B4F1-898D4446DFD4}" dt="2022-11-09T18:47:08.242" v="310"/>
          <ac:cxnSpMkLst>
            <pc:docMk/>
            <pc:sldMk cId="1859123429" sldId="307"/>
            <ac:cxnSpMk id="301" creationId="{C530F839-FA83-AC29-5D2F-49988B3823B1}"/>
          </ac:cxnSpMkLst>
        </pc:cxnChg>
        <pc:cxnChg chg="mod">
          <ac:chgData name="Raphael Freitas" userId="a487a61babc2bbfd" providerId="LiveId" clId="{A549BABB-4D7A-491C-B4F1-898D4446DFD4}" dt="2022-11-09T18:47:08.272" v="311"/>
          <ac:cxnSpMkLst>
            <pc:docMk/>
            <pc:sldMk cId="1859123429" sldId="307"/>
            <ac:cxnSpMk id="303" creationId="{FC3062F1-6F2F-06D7-B5D5-C103DE50A1E9}"/>
          </ac:cxnSpMkLst>
        </pc:cxnChg>
        <pc:cxnChg chg="mod">
          <ac:chgData name="Raphael Freitas" userId="a487a61babc2bbfd" providerId="LiveId" clId="{A549BABB-4D7A-491C-B4F1-898D4446DFD4}" dt="2022-11-09T18:47:08.272" v="311"/>
          <ac:cxnSpMkLst>
            <pc:docMk/>
            <pc:sldMk cId="1859123429" sldId="307"/>
            <ac:cxnSpMk id="327" creationId="{23A988CC-F268-711D-6E83-BA27FC2C553F}"/>
          </ac:cxnSpMkLst>
        </pc:cxnChg>
        <pc:cxnChg chg="mod">
          <ac:chgData name="Raphael Freitas" userId="a487a61babc2bbfd" providerId="LiveId" clId="{A549BABB-4D7A-491C-B4F1-898D4446DFD4}" dt="2022-11-09T18:47:08.272" v="311"/>
          <ac:cxnSpMkLst>
            <pc:docMk/>
            <pc:sldMk cId="1859123429" sldId="307"/>
            <ac:cxnSpMk id="333" creationId="{A29EC47A-F652-A481-A9B7-5DF68BD8868A}"/>
          </ac:cxnSpMkLst>
        </pc:cxnChg>
        <pc:cxnChg chg="mod">
          <ac:chgData name="Raphael Freitas" userId="a487a61babc2bbfd" providerId="LiveId" clId="{A549BABB-4D7A-491C-B4F1-898D4446DFD4}" dt="2022-11-09T18:47:08.272" v="311"/>
          <ac:cxnSpMkLst>
            <pc:docMk/>
            <pc:sldMk cId="1859123429" sldId="307"/>
            <ac:cxnSpMk id="339" creationId="{377C001D-DD6F-4EB9-D133-E23E6811C7FE}"/>
          </ac:cxnSpMkLst>
        </pc:cxnChg>
        <pc:cxnChg chg="mod">
          <ac:chgData name="Raphael Freitas" userId="a487a61babc2bbfd" providerId="LiveId" clId="{A549BABB-4D7A-491C-B4F1-898D4446DFD4}" dt="2022-11-09T18:47:08.373" v="312"/>
          <ac:cxnSpMkLst>
            <pc:docMk/>
            <pc:sldMk cId="1859123429" sldId="307"/>
            <ac:cxnSpMk id="341" creationId="{BA863F5E-81D2-BDCD-F39F-0722389B0AC2}"/>
          </ac:cxnSpMkLst>
        </pc:cxnChg>
        <pc:cxnChg chg="mod">
          <ac:chgData name="Raphael Freitas" userId="a487a61babc2bbfd" providerId="LiveId" clId="{A549BABB-4D7A-491C-B4F1-898D4446DFD4}" dt="2022-11-09T18:47:08.373" v="312"/>
          <ac:cxnSpMkLst>
            <pc:docMk/>
            <pc:sldMk cId="1859123429" sldId="307"/>
            <ac:cxnSpMk id="363" creationId="{BB659EAC-73C7-58AF-4B63-0EA143948B06}"/>
          </ac:cxnSpMkLst>
        </pc:cxnChg>
        <pc:cxnChg chg="mod">
          <ac:chgData name="Raphael Freitas" userId="a487a61babc2bbfd" providerId="LiveId" clId="{A549BABB-4D7A-491C-B4F1-898D4446DFD4}" dt="2022-11-09T18:47:08.373" v="312"/>
          <ac:cxnSpMkLst>
            <pc:docMk/>
            <pc:sldMk cId="1859123429" sldId="307"/>
            <ac:cxnSpMk id="369" creationId="{1FF627F9-0607-11AB-584D-1EDC3EFBE5C3}"/>
          </ac:cxnSpMkLst>
        </pc:cxnChg>
        <pc:cxnChg chg="mod">
          <ac:chgData name="Raphael Freitas" userId="a487a61babc2bbfd" providerId="LiveId" clId="{A549BABB-4D7A-491C-B4F1-898D4446DFD4}" dt="2022-11-09T18:47:08.373" v="312"/>
          <ac:cxnSpMkLst>
            <pc:docMk/>
            <pc:sldMk cId="1859123429" sldId="307"/>
            <ac:cxnSpMk id="375" creationId="{DF0138D0-259D-2D42-6462-E3DA30336600}"/>
          </ac:cxnSpMkLst>
        </pc:cxnChg>
        <pc:cxnChg chg="mod">
          <ac:chgData name="Raphael Freitas" userId="a487a61babc2bbfd" providerId="LiveId" clId="{A549BABB-4D7A-491C-B4F1-898D4446DFD4}" dt="2022-11-09T18:49:27.360" v="343" actId="478"/>
          <ac:cxnSpMkLst>
            <pc:docMk/>
            <pc:sldMk cId="1859123429" sldId="307"/>
            <ac:cxnSpMk id="377" creationId="{D8A07074-69BA-2735-AC75-3D1E4027FE2F}"/>
          </ac:cxnSpMkLst>
        </pc:cxnChg>
        <pc:cxnChg chg="mod">
          <ac:chgData name="Raphael Freitas" userId="a487a61babc2bbfd" providerId="LiveId" clId="{A549BABB-4D7A-491C-B4F1-898D4446DFD4}" dt="2022-11-09T18:47:21.305" v="316"/>
          <ac:cxnSpMkLst>
            <pc:docMk/>
            <pc:sldMk cId="1859123429" sldId="307"/>
            <ac:cxnSpMk id="399" creationId="{D25524A9-201B-D70F-4254-CEF68CC16000}"/>
          </ac:cxnSpMkLst>
        </pc:cxnChg>
        <pc:cxnChg chg="mod">
          <ac:chgData name="Raphael Freitas" userId="a487a61babc2bbfd" providerId="LiveId" clId="{A549BABB-4D7A-491C-B4F1-898D4446DFD4}" dt="2022-11-09T18:47:21.305" v="316"/>
          <ac:cxnSpMkLst>
            <pc:docMk/>
            <pc:sldMk cId="1859123429" sldId="307"/>
            <ac:cxnSpMk id="405" creationId="{6E9ACD20-CADF-F5E2-AAB6-A336E84D6A10}"/>
          </ac:cxnSpMkLst>
        </pc:cxnChg>
        <pc:cxnChg chg="mod">
          <ac:chgData name="Raphael Freitas" userId="a487a61babc2bbfd" providerId="LiveId" clId="{A549BABB-4D7A-491C-B4F1-898D4446DFD4}" dt="2022-11-09T18:47:21.305" v="316"/>
          <ac:cxnSpMkLst>
            <pc:docMk/>
            <pc:sldMk cId="1859123429" sldId="307"/>
            <ac:cxnSpMk id="411" creationId="{B3560C1C-AD92-6E46-3845-5DE58584E0DD}"/>
          </ac:cxnSpMkLst>
        </pc:cxnChg>
        <pc:cxnChg chg="mod">
          <ac:chgData name="Raphael Freitas" userId="a487a61babc2bbfd" providerId="LiveId" clId="{A549BABB-4D7A-491C-B4F1-898D4446DFD4}" dt="2022-11-09T18:47:53.907" v="320"/>
          <ac:cxnSpMkLst>
            <pc:docMk/>
            <pc:sldMk cId="1859123429" sldId="307"/>
            <ac:cxnSpMk id="421" creationId="{FBA1C82A-19A2-2AE1-0F72-F5A242DF03F8}"/>
          </ac:cxnSpMkLst>
        </pc:cxnChg>
        <pc:cxnChg chg="mod">
          <ac:chgData name="Raphael Freitas" userId="a487a61babc2bbfd" providerId="LiveId" clId="{A549BABB-4D7A-491C-B4F1-898D4446DFD4}" dt="2022-11-09T18:49:05.690" v="339" actId="1076"/>
          <ac:cxnSpMkLst>
            <pc:docMk/>
            <pc:sldMk cId="1859123429" sldId="307"/>
            <ac:cxnSpMk id="426" creationId="{6475054F-3D30-0BA5-BB52-FF1FA049D827}"/>
          </ac:cxnSpMkLst>
        </pc:cxnChg>
        <pc:cxnChg chg="mod">
          <ac:chgData name="Raphael Freitas" userId="a487a61babc2bbfd" providerId="LiveId" clId="{A549BABB-4D7A-491C-B4F1-898D4446DFD4}" dt="2022-11-09T18:48:26.987" v="330"/>
          <ac:cxnSpMkLst>
            <pc:docMk/>
            <pc:sldMk cId="1859123429" sldId="307"/>
            <ac:cxnSpMk id="447" creationId="{773C17E8-97A9-9C62-EDAB-D248D19FBD5F}"/>
          </ac:cxnSpMkLst>
        </pc:cxnChg>
        <pc:cxnChg chg="mod">
          <ac:chgData name="Raphael Freitas" userId="a487a61babc2bbfd" providerId="LiveId" clId="{A549BABB-4D7A-491C-B4F1-898D4446DFD4}" dt="2022-11-09T18:48:26.987" v="330"/>
          <ac:cxnSpMkLst>
            <pc:docMk/>
            <pc:sldMk cId="1859123429" sldId="307"/>
            <ac:cxnSpMk id="453" creationId="{31A21062-69D3-2354-D3B7-302B08BC3518}"/>
          </ac:cxnSpMkLst>
        </pc:cxnChg>
        <pc:cxnChg chg="mod">
          <ac:chgData name="Raphael Freitas" userId="a487a61babc2bbfd" providerId="LiveId" clId="{A549BABB-4D7A-491C-B4F1-898D4446DFD4}" dt="2022-11-09T18:48:26.987" v="330"/>
          <ac:cxnSpMkLst>
            <pc:docMk/>
            <pc:sldMk cId="1859123429" sldId="307"/>
            <ac:cxnSpMk id="459" creationId="{E6E1010B-E23F-1AF7-9A00-8E9972734B96}"/>
          </ac:cxnSpMkLst>
        </pc:cxnChg>
        <pc:cxnChg chg="mod">
          <ac:chgData name="Raphael Freitas" userId="a487a61babc2bbfd" providerId="LiveId" clId="{A549BABB-4D7A-491C-B4F1-898D4446DFD4}" dt="2022-11-09T18:48:26.987" v="330"/>
          <ac:cxnSpMkLst>
            <pc:docMk/>
            <pc:sldMk cId="1859123429" sldId="307"/>
            <ac:cxnSpMk id="467" creationId="{07445351-9722-1C2A-93A6-0853CD73807F}"/>
          </ac:cxnSpMkLst>
        </pc:cxnChg>
      </pc:sldChg>
      <pc:sldChg chg="add del setBg modNotes">
        <pc:chgData name="Raphael Freitas" userId="a487a61babc2bbfd" providerId="LiveId" clId="{A549BABB-4D7A-491C-B4F1-898D4446DFD4}" dt="2022-11-09T19:55:57.981" v="815" actId="47"/>
        <pc:sldMkLst>
          <pc:docMk/>
          <pc:sldMk cId="0" sldId="308"/>
        </pc:sldMkLst>
      </pc:sldChg>
      <pc:sldChg chg="addSp delSp modSp del mod">
        <pc:chgData name="Raphael Freitas" userId="a487a61babc2bbfd" providerId="LiveId" clId="{A549BABB-4D7A-491C-B4F1-898D4446DFD4}" dt="2022-11-09T19:18:51.921" v="579" actId="47"/>
        <pc:sldMkLst>
          <pc:docMk/>
          <pc:sldMk cId="748517250" sldId="309"/>
        </pc:sldMkLst>
        <pc:spChg chg="add mod">
          <ac:chgData name="Raphael Freitas" userId="a487a61babc2bbfd" providerId="LiveId" clId="{A549BABB-4D7A-491C-B4F1-898D4446DFD4}" dt="2022-11-09T19:12:01.237" v="494" actId="1076"/>
          <ac:spMkLst>
            <pc:docMk/>
            <pc:sldMk cId="748517250" sldId="309"/>
            <ac:spMk id="2" creationId="{ECF7CA3E-47CB-0E8E-F935-FC414C71B817}"/>
          </ac:spMkLst>
        </pc:spChg>
        <pc:spChg chg="add mod">
          <ac:chgData name="Raphael Freitas" userId="a487a61babc2bbfd" providerId="LiveId" clId="{A549BABB-4D7A-491C-B4F1-898D4446DFD4}" dt="2022-11-09T19:10:15.098" v="481" actId="1076"/>
          <ac:spMkLst>
            <pc:docMk/>
            <pc:sldMk cId="748517250" sldId="309"/>
            <ac:spMk id="3" creationId="{180CAC22-8D72-D76A-DBDD-37F0100A4306}"/>
          </ac:spMkLst>
        </pc:spChg>
        <pc:spChg chg="add mod">
          <ac:chgData name="Raphael Freitas" userId="a487a61babc2bbfd" providerId="LiveId" clId="{A549BABB-4D7A-491C-B4F1-898D4446DFD4}" dt="2022-11-09T19:10:50.461" v="487" actId="207"/>
          <ac:spMkLst>
            <pc:docMk/>
            <pc:sldMk cId="748517250" sldId="309"/>
            <ac:spMk id="5" creationId="{B56EAB47-9F7E-7695-7401-E60E69BAD6AF}"/>
          </ac:spMkLst>
        </pc:spChg>
        <pc:spChg chg="add mod">
          <ac:chgData name="Raphael Freitas" userId="a487a61babc2bbfd" providerId="LiveId" clId="{A549BABB-4D7A-491C-B4F1-898D4446DFD4}" dt="2022-11-09T19:12:18.167" v="503" actId="1076"/>
          <ac:spMkLst>
            <pc:docMk/>
            <pc:sldMk cId="748517250" sldId="309"/>
            <ac:spMk id="6" creationId="{8C5B5543-F2FE-A329-5741-91AA81235935}"/>
          </ac:spMkLst>
        </pc:spChg>
        <pc:spChg chg="add mod">
          <ac:chgData name="Raphael Freitas" userId="a487a61babc2bbfd" providerId="LiveId" clId="{A549BABB-4D7A-491C-B4F1-898D4446DFD4}" dt="2022-11-09T19:12:18.167" v="503" actId="1076"/>
          <ac:spMkLst>
            <pc:docMk/>
            <pc:sldMk cId="748517250" sldId="309"/>
            <ac:spMk id="8" creationId="{38118409-C9F1-8028-BAAF-29EF3B5103EC}"/>
          </ac:spMkLst>
        </pc:spChg>
        <pc:spChg chg="del">
          <ac:chgData name="Raphael Freitas" userId="a487a61babc2bbfd" providerId="LiveId" clId="{A549BABB-4D7A-491C-B4F1-898D4446DFD4}" dt="2022-11-09T19:09:09.413" v="443" actId="478"/>
          <ac:spMkLst>
            <pc:docMk/>
            <pc:sldMk cId="748517250" sldId="309"/>
            <ac:spMk id="38" creationId="{00000000-0000-0000-0000-000000000000}"/>
          </ac:spMkLst>
        </pc:spChg>
        <pc:spChg chg="del">
          <ac:chgData name="Raphael Freitas" userId="a487a61babc2bbfd" providerId="LiveId" clId="{A549BABB-4D7A-491C-B4F1-898D4446DFD4}" dt="2022-11-09T19:12:08.013" v="500" actId="478"/>
          <ac:spMkLst>
            <pc:docMk/>
            <pc:sldMk cId="748517250" sldId="309"/>
            <ac:spMk id="39" creationId="{00000000-0000-0000-0000-000000000000}"/>
          </ac:spMkLst>
        </pc:spChg>
        <pc:spChg chg="del">
          <ac:chgData name="Raphael Freitas" userId="a487a61babc2bbfd" providerId="LiveId" clId="{A549BABB-4D7A-491C-B4F1-898D4446DFD4}" dt="2022-11-09T19:12:07.317" v="499" actId="478"/>
          <ac:spMkLst>
            <pc:docMk/>
            <pc:sldMk cId="748517250" sldId="309"/>
            <ac:spMk id="40" creationId="{00000000-0000-0000-0000-000000000000}"/>
          </ac:spMkLst>
        </pc:spChg>
        <pc:spChg chg="del">
          <ac:chgData name="Raphael Freitas" userId="a487a61babc2bbfd" providerId="LiveId" clId="{A549BABB-4D7A-491C-B4F1-898D4446DFD4}" dt="2022-11-09T19:12:04.805" v="497" actId="478"/>
          <ac:spMkLst>
            <pc:docMk/>
            <pc:sldMk cId="748517250" sldId="309"/>
            <ac:spMk id="41" creationId="{00000000-0000-0000-0000-000000000000}"/>
          </ac:spMkLst>
        </pc:spChg>
        <pc:spChg chg="mod">
          <ac:chgData name="Raphael Freitas" userId="a487a61babc2bbfd" providerId="LiveId" clId="{A549BABB-4D7A-491C-B4F1-898D4446DFD4}" dt="2022-11-09T19:11:48.751" v="492" actId="14861"/>
          <ac:spMkLst>
            <pc:docMk/>
            <pc:sldMk cId="748517250" sldId="309"/>
            <ac:spMk id="42" creationId="{00000000-0000-0000-0000-000000000000}"/>
          </ac:spMkLst>
        </pc:spChg>
        <pc:spChg chg="mod">
          <ac:chgData name="Raphael Freitas" userId="a487a61babc2bbfd" providerId="LiveId" clId="{A549BABB-4D7A-491C-B4F1-898D4446DFD4}" dt="2022-11-09T19:12:01.237" v="494" actId="1076"/>
          <ac:spMkLst>
            <pc:docMk/>
            <pc:sldMk cId="748517250" sldId="309"/>
            <ac:spMk id="43" creationId="{00000000-0000-0000-0000-000000000000}"/>
          </ac:spMkLst>
        </pc:spChg>
        <pc:spChg chg="del">
          <ac:chgData name="Raphael Freitas" userId="a487a61babc2bbfd" providerId="LiveId" clId="{A549BABB-4D7A-491C-B4F1-898D4446DFD4}" dt="2022-11-09T19:12:03.039" v="495" actId="478"/>
          <ac:spMkLst>
            <pc:docMk/>
            <pc:sldMk cId="748517250" sldId="309"/>
            <ac:spMk id="44" creationId="{00000000-0000-0000-0000-000000000000}"/>
          </ac:spMkLst>
        </pc:spChg>
        <pc:spChg chg="del">
          <ac:chgData name="Raphael Freitas" userId="a487a61babc2bbfd" providerId="LiveId" clId="{A549BABB-4D7A-491C-B4F1-898D4446DFD4}" dt="2022-11-09T19:07:48.831" v="429" actId="478"/>
          <ac:spMkLst>
            <pc:docMk/>
            <pc:sldMk cId="748517250" sldId="309"/>
            <ac:spMk id="45" creationId="{00000000-0000-0000-0000-000000000000}"/>
          </ac:spMkLst>
        </pc:spChg>
        <pc:spChg chg="del">
          <ac:chgData name="Raphael Freitas" userId="a487a61babc2bbfd" providerId="LiveId" clId="{A549BABB-4D7A-491C-B4F1-898D4446DFD4}" dt="2022-11-09T19:07:05.599" v="421" actId="478"/>
          <ac:spMkLst>
            <pc:docMk/>
            <pc:sldMk cId="748517250" sldId="309"/>
            <ac:spMk id="48" creationId="{00000000-0000-0000-0000-000000000000}"/>
          </ac:spMkLst>
        </pc:spChg>
        <pc:spChg chg="del">
          <ac:chgData name="Raphael Freitas" userId="a487a61babc2bbfd" providerId="LiveId" clId="{A549BABB-4D7A-491C-B4F1-898D4446DFD4}" dt="2022-11-09T19:12:06.766" v="498" actId="478"/>
          <ac:spMkLst>
            <pc:docMk/>
            <pc:sldMk cId="748517250" sldId="309"/>
            <ac:spMk id="49" creationId="{00000000-0000-0000-0000-000000000000}"/>
          </ac:spMkLst>
        </pc:spChg>
        <pc:spChg chg="del">
          <ac:chgData name="Raphael Freitas" userId="a487a61babc2bbfd" providerId="LiveId" clId="{A549BABB-4D7A-491C-B4F1-898D4446DFD4}" dt="2022-11-09T19:07:38.589" v="428" actId="478"/>
          <ac:spMkLst>
            <pc:docMk/>
            <pc:sldMk cId="748517250" sldId="309"/>
            <ac:spMk id="50" creationId="{00000000-0000-0000-0000-000000000000}"/>
          </ac:spMkLst>
        </pc:spChg>
        <pc:spChg chg="del">
          <ac:chgData name="Raphael Freitas" userId="a487a61babc2bbfd" providerId="LiveId" clId="{A549BABB-4D7A-491C-B4F1-898D4446DFD4}" dt="2022-11-09T19:12:04.054" v="496" actId="478"/>
          <ac:spMkLst>
            <pc:docMk/>
            <pc:sldMk cId="748517250" sldId="309"/>
            <ac:spMk id="51" creationId="{00000000-0000-0000-0000-000000000000}"/>
          </ac:spMkLst>
        </pc:spChg>
        <pc:spChg chg="del">
          <ac:chgData name="Raphael Freitas" userId="a487a61babc2bbfd" providerId="LiveId" clId="{A549BABB-4D7A-491C-B4F1-898D4446DFD4}" dt="2022-11-09T19:12:09.061" v="501" actId="478"/>
          <ac:spMkLst>
            <pc:docMk/>
            <pc:sldMk cId="748517250" sldId="309"/>
            <ac:spMk id="53" creationId="{00000000-0000-0000-0000-000000000000}"/>
          </ac:spMkLst>
        </pc:spChg>
        <pc:spChg chg="mod">
          <ac:chgData name="Raphael Freitas" userId="a487a61babc2bbfd" providerId="LiveId" clId="{A549BABB-4D7A-491C-B4F1-898D4446DFD4}" dt="2022-11-09T19:12:25.879" v="506" actId="6549"/>
          <ac:spMkLst>
            <pc:docMk/>
            <pc:sldMk cId="748517250" sldId="309"/>
            <ac:spMk id="62" creationId="{00000000-0000-0000-0000-000000000000}"/>
          </ac:spMkLst>
        </pc:spChg>
        <pc:spChg chg="mod">
          <ac:chgData name="Raphael Freitas" userId="a487a61babc2bbfd" providerId="LiveId" clId="{A549BABB-4D7A-491C-B4F1-898D4446DFD4}" dt="2022-11-09T19:12:28.238" v="509" actId="6549"/>
          <ac:spMkLst>
            <pc:docMk/>
            <pc:sldMk cId="748517250" sldId="309"/>
            <ac:spMk id="68" creationId="{00000000-0000-0000-0000-000000000000}"/>
          </ac:spMkLst>
        </pc:spChg>
        <pc:grpChg chg="mod">
          <ac:chgData name="Raphael Freitas" userId="a487a61babc2bbfd" providerId="LiveId" clId="{A549BABB-4D7A-491C-B4F1-898D4446DFD4}" dt="2022-11-09T19:12:23.979" v="504" actId="1076"/>
          <ac:grpSpMkLst>
            <pc:docMk/>
            <pc:sldMk cId="748517250" sldId="309"/>
            <ac:grpSpMk id="54" creationId="{00000000-0000-0000-0000-000000000000}"/>
          </ac:grpSpMkLst>
        </pc:grpChg>
        <pc:grpChg chg="del">
          <ac:chgData name="Raphael Freitas" userId="a487a61babc2bbfd" providerId="LiveId" clId="{A549BABB-4D7A-491C-B4F1-898D4446DFD4}" dt="2022-11-09T19:12:25.245" v="505" actId="478"/>
          <ac:grpSpMkLst>
            <pc:docMk/>
            <pc:sldMk cId="748517250" sldId="309"/>
            <ac:grpSpMk id="57" creationId="{00000000-0000-0000-0000-000000000000}"/>
          </ac:grpSpMkLst>
        </pc:grpChg>
        <pc:grpChg chg="del">
          <ac:chgData name="Raphael Freitas" userId="a487a61babc2bbfd" providerId="LiveId" clId="{A549BABB-4D7A-491C-B4F1-898D4446DFD4}" dt="2022-11-09T19:12:26.636" v="507" actId="478"/>
          <ac:grpSpMkLst>
            <pc:docMk/>
            <pc:sldMk cId="748517250" sldId="309"/>
            <ac:grpSpMk id="60" creationId="{00000000-0000-0000-0000-000000000000}"/>
          </ac:grpSpMkLst>
        </pc:grpChg>
        <pc:grpChg chg="del">
          <ac:chgData name="Raphael Freitas" userId="a487a61babc2bbfd" providerId="LiveId" clId="{A549BABB-4D7A-491C-B4F1-898D4446DFD4}" dt="2022-11-09T19:12:28.901" v="510" actId="478"/>
          <ac:grpSpMkLst>
            <pc:docMk/>
            <pc:sldMk cId="748517250" sldId="309"/>
            <ac:grpSpMk id="63" creationId="{00000000-0000-0000-0000-000000000000}"/>
          </ac:grpSpMkLst>
        </pc:grpChg>
        <pc:grpChg chg="del">
          <ac:chgData name="Raphael Freitas" userId="a487a61babc2bbfd" providerId="LiveId" clId="{A549BABB-4D7A-491C-B4F1-898D4446DFD4}" dt="2022-11-09T19:12:30.925" v="511" actId="478"/>
          <ac:grpSpMkLst>
            <pc:docMk/>
            <pc:sldMk cId="748517250" sldId="309"/>
            <ac:grpSpMk id="66" creationId="{00000000-0000-0000-0000-000000000000}"/>
          </ac:grpSpMkLst>
        </pc:grpChg>
        <pc:grpChg chg="del">
          <ac:chgData name="Raphael Freitas" userId="a487a61babc2bbfd" providerId="LiveId" clId="{A549BABB-4D7A-491C-B4F1-898D4446DFD4}" dt="2022-11-09T19:12:27.517" v="508" actId="478"/>
          <ac:grpSpMkLst>
            <pc:docMk/>
            <pc:sldMk cId="748517250" sldId="309"/>
            <ac:grpSpMk id="69" creationId="{00000000-0000-0000-0000-000000000000}"/>
          </ac:grpSpMkLst>
        </pc:grpChg>
      </pc:sldChg>
      <pc:sldChg chg="addSp delSp modSp new mod ord modNotesTx">
        <pc:chgData name="Raphael Freitas" userId="a487a61babc2bbfd" providerId="LiveId" clId="{A549BABB-4D7A-491C-B4F1-898D4446DFD4}" dt="2022-11-09T23:41:29.551" v="3762" actId="1076"/>
        <pc:sldMkLst>
          <pc:docMk/>
          <pc:sldMk cId="2999988194" sldId="310"/>
        </pc:sldMkLst>
        <pc:spChg chg="add del mod">
          <ac:chgData name="Raphael Freitas" userId="a487a61babc2bbfd" providerId="LiveId" clId="{A549BABB-4D7A-491C-B4F1-898D4446DFD4}" dt="2022-11-09T19:12:42.349" v="512" actId="478"/>
          <ac:spMkLst>
            <pc:docMk/>
            <pc:sldMk cId="2999988194" sldId="310"/>
            <ac:spMk id="2" creationId="{50295871-3171-55EE-6E4D-3EA1F387B117}"/>
          </ac:spMkLst>
        </pc:spChg>
        <pc:spChg chg="mod">
          <ac:chgData name="Raphael Freitas" userId="a487a61babc2bbfd" providerId="LiveId" clId="{A549BABB-4D7A-491C-B4F1-898D4446DFD4}" dt="2022-11-09T18:53:02.533" v="345"/>
          <ac:spMkLst>
            <pc:docMk/>
            <pc:sldMk cId="2999988194" sldId="310"/>
            <ac:spMk id="4" creationId="{B6302107-24F6-D6AF-3EE9-67F92F3F188F}"/>
          </ac:spMkLst>
        </pc:spChg>
        <pc:spChg chg="mod">
          <ac:chgData name="Raphael Freitas" userId="a487a61babc2bbfd" providerId="LiveId" clId="{A549BABB-4D7A-491C-B4F1-898D4446DFD4}" dt="2022-11-09T18:53:02.533" v="345"/>
          <ac:spMkLst>
            <pc:docMk/>
            <pc:sldMk cId="2999988194" sldId="310"/>
            <ac:spMk id="5" creationId="{8E244166-99B3-FD8B-DA08-E7C5C1B428AA}"/>
          </ac:spMkLst>
        </pc:spChg>
        <pc:spChg chg="add del mod">
          <ac:chgData name="Raphael Freitas" userId="a487a61babc2bbfd" providerId="LiveId" clId="{A549BABB-4D7A-491C-B4F1-898D4446DFD4}" dt="2022-11-09T19:12:42.349" v="512" actId="478"/>
          <ac:spMkLst>
            <pc:docMk/>
            <pc:sldMk cId="2999988194" sldId="310"/>
            <ac:spMk id="6" creationId="{60A8BB3B-2ABC-6A4C-1A1B-589FE7CF55D0}"/>
          </ac:spMkLst>
        </pc:spChg>
        <pc:spChg chg="add del mod">
          <ac:chgData name="Raphael Freitas" userId="a487a61babc2bbfd" providerId="LiveId" clId="{A549BABB-4D7A-491C-B4F1-898D4446DFD4}" dt="2022-11-09T19:12:42.349" v="512" actId="478"/>
          <ac:spMkLst>
            <pc:docMk/>
            <pc:sldMk cId="2999988194" sldId="310"/>
            <ac:spMk id="7" creationId="{B655B913-BC60-2618-125B-AADE4A8D6BE6}"/>
          </ac:spMkLst>
        </pc:spChg>
        <pc:spChg chg="add del mod">
          <ac:chgData name="Raphael Freitas" userId="a487a61babc2bbfd" providerId="LiveId" clId="{A549BABB-4D7A-491C-B4F1-898D4446DFD4}" dt="2022-11-09T19:12:42.349" v="512" actId="478"/>
          <ac:spMkLst>
            <pc:docMk/>
            <pc:sldMk cId="2999988194" sldId="310"/>
            <ac:spMk id="8" creationId="{DBDEB392-649C-38D9-1DE2-C4FA6A14EDCC}"/>
          </ac:spMkLst>
        </pc:spChg>
        <pc:spChg chg="add del mod">
          <ac:chgData name="Raphael Freitas" userId="a487a61babc2bbfd" providerId="LiveId" clId="{A549BABB-4D7A-491C-B4F1-898D4446DFD4}" dt="2022-11-09T19:12:42.349" v="512" actId="478"/>
          <ac:spMkLst>
            <pc:docMk/>
            <pc:sldMk cId="2999988194" sldId="310"/>
            <ac:spMk id="9" creationId="{332CDB33-D72D-BAF0-7FD8-606D722BA03E}"/>
          </ac:spMkLst>
        </pc:spChg>
        <pc:spChg chg="add del mod">
          <ac:chgData name="Raphael Freitas" userId="a487a61babc2bbfd" providerId="LiveId" clId="{A549BABB-4D7A-491C-B4F1-898D4446DFD4}" dt="2022-11-09T19:12:42.349" v="512" actId="478"/>
          <ac:spMkLst>
            <pc:docMk/>
            <pc:sldMk cId="2999988194" sldId="310"/>
            <ac:spMk id="10" creationId="{E3E457F0-5DC6-7A76-23E0-9DD1BFBB831B}"/>
          </ac:spMkLst>
        </pc:spChg>
        <pc:spChg chg="add del mod">
          <ac:chgData name="Raphael Freitas" userId="a487a61babc2bbfd" providerId="LiveId" clId="{A549BABB-4D7A-491C-B4F1-898D4446DFD4}" dt="2022-11-09T19:12:42.349" v="512" actId="478"/>
          <ac:spMkLst>
            <pc:docMk/>
            <pc:sldMk cId="2999988194" sldId="310"/>
            <ac:spMk id="11" creationId="{1BC8F6AA-57D7-3C02-CD53-7A15F65F5168}"/>
          </ac:spMkLst>
        </pc:spChg>
        <pc:spChg chg="add del mod">
          <ac:chgData name="Raphael Freitas" userId="a487a61babc2bbfd" providerId="LiveId" clId="{A549BABB-4D7A-491C-B4F1-898D4446DFD4}" dt="2022-11-09T19:12:42.349" v="512" actId="478"/>
          <ac:spMkLst>
            <pc:docMk/>
            <pc:sldMk cId="2999988194" sldId="310"/>
            <ac:spMk id="12" creationId="{F5177BC4-740A-C13A-7C31-9E4504C78866}"/>
          </ac:spMkLst>
        </pc:spChg>
        <pc:spChg chg="add del mod">
          <ac:chgData name="Raphael Freitas" userId="a487a61babc2bbfd" providerId="LiveId" clId="{A549BABB-4D7A-491C-B4F1-898D4446DFD4}" dt="2022-11-09T18:53:20.328" v="346" actId="478"/>
          <ac:spMkLst>
            <pc:docMk/>
            <pc:sldMk cId="2999988194" sldId="310"/>
            <ac:spMk id="13" creationId="{CAC755D4-FFED-3C82-5F63-DE5728B391CB}"/>
          </ac:spMkLst>
        </pc:spChg>
        <pc:spChg chg="add del mod">
          <ac:chgData name="Raphael Freitas" userId="a487a61babc2bbfd" providerId="LiveId" clId="{A549BABB-4D7A-491C-B4F1-898D4446DFD4}" dt="2022-11-09T19:12:42.349" v="512" actId="478"/>
          <ac:spMkLst>
            <pc:docMk/>
            <pc:sldMk cId="2999988194" sldId="310"/>
            <ac:spMk id="14" creationId="{4EE27F1D-18FB-316C-7853-81EF7F710A9F}"/>
          </ac:spMkLst>
        </pc:spChg>
        <pc:spChg chg="add del mod">
          <ac:chgData name="Raphael Freitas" userId="a487a61babc2bbfd" providerId="LiveId" clId="{A549BABB-4D7A-491C-B4F1-898D4446DFD4}" dt="2022-11-09T19:12:42.349" v="512" actId="478"/>
          <ac:spMkLst>
            <pc:docMk/>
            <pc:sldMk cId="2999988194" sldId="310"/>
            <ac:spMk id="15" creationId="{784BB28B-4AA9-5283-C7E9-C0E880C70B40}"/>
          </ac:spMkLst>
        </pc:spChg>
        <pc:spChg chg="add del mod">
          <ac:chgData name="Raphael Freitas" userId="a487a61babc2bbfd" providerId="LiveId" clId="{A549BABB-4D7A-491C-B4F1-898D4446DFD4}" dt="2022-11-09T19:12:42.349" v="512" actId="478"/>
          <ac:spMkLst>
            <pc:docMk/>
            <pc:sldMk cId="2999988194" sldId="310"/>
            <ac:spMk id="16" creationId="{E0E1539F-1E6C-9A5B-DC07-5EAAAE68FAE1}"/>
          </ac:spMkLst>
        </pc:spChg>
        <pc:spChg chg="add del mod">
          <ac:chgData name="Raphael Freitas" userId="a487a61babc2bbfd" providerId="LiveId" clId="{A549BABB-4D7A-491C-B4F1-898D4446DFD4}" dt="2022-11-09T19:12:42.349" v="512" actId="478"/>
          <ac:spMkLst>
            <pc:docMk/>
            <pc:sldMk cId="2999988194" sldId="310"/>
            <ac:spMk id="17" creationId="{80EDBA84-E34D-B739-5B54-55B9C20A0F82}"/>
          </ac:spMkLst>
        </pc:spChg>
        <pc:spChg chg="mod">
          <ac:chgData name="Raphael Freitas" userId="a487a61babc2bbfd" providerId="LiveId" clId="{A549BABB-4D7A-491C-B4F1-898D4446DFD4}" dt="2022-11-09T18:53:02.533" v="345"/>
          <ac:spMkLst>
            <pc:docMk/>
            <pc:sldMk cId="2999988194" sldId="310"/>
            <ac:spMk id="19" creationId="{158C70BD-BAFA-6E62-4AC4-9E517FE19B61}"/>
          </ac:spMkLst>
        </pc:spChg>
        <pc:spChg chg="mod">
          <ac:chgData name="Raphael Freitas" userId="a487a61babc2bbfd" providerId="LiveId" clId="{A549BABB-4D7A-491C-B4F1-898D4446DFD4}" dt="2022-11-09T18:53:02.533" v="345"/>
          <ac:spMkLst>
            <pc:docMk/>
            <pc:sldMk cId="2999988194" sldId="310"/>
            <ac:spMk id="20" creationId="{DABF750D-D6EB-9DC7-47ED-F17761FA2CEC}"/>
          </ac:spMkLst>
        </pc:spChg>
        <pc:spChg chg="mod">
          <ac:chgData name="Raphael Freitas" userId="a487a61babc2bbfd" providerId="LiveId" clId="{A549BABB-4D7A-491C-B4F1-898D4446DFD4}" dt="2022-11-09T18:53:02.533" v="345"/>
          <ac:spMkLst>
            <pc:docMk/>
            <pc:sldMk cId="2999988194" sldId="310"/>
            <ac:spMk id="22" creationId="{570E6860-C5D2-8739-6C1D-F2BB7EFABA8B}"/>
          </ac:spMkLst>
        </pc:spChg>
        <pc:spChg chg="mod">
          <ac:chgData name="Raphael Freitas" userId="a487a61babc2bbfd" providerId="LiveId" clId="{A549BABB-4D7A-491C-B4F1-898D4446DFD4}" dt="2022-11-09T18:53:02.533" v="345"/>
          <ac:spMkLst>
            <pc:docMk/>
            <pc:sldMk cId="2999988194" sldId="310"/>
            <ac:spMk id="23" creationId="{4271260E-2528-00D1-9E7E-B49A57DA6BB7}"/>
          </ac:spMkLst>
        </pc:spChg>
        <pc:spChg chg="mod">
          <ac:chgData name="Raphael Freitas" userId="a487a61babc2bbfd" providerId="LiveId" clId="{A549BABB-4D7A-491C-B4F1-898D4446DFD4}" dt="2022-11-09T18:53:02.533" v="345"/>
          <ac:spMkLst>
            <pc:docMk/>
            <pc:sldMk cId="2999988194" sldId="310"/>
            <ac:spMk id="25" creationId="{10951C5E-A768-CCFB-49E6-87B0B5BDA373}"/>
          </ac:spMkLst>
        </pc:spChg>
        <pc:spChg chg="mod">
          <ac:chgData name="Raphael Freitas" userId="a487a61babc2bbfd" providerId="LiveId" clId="{A549BABB-4D7A-491C-B4F1-898D4446DFD4}" dt="2022-11-09T18:53:02.533" v="345"/>
          <ac:spMkLst>
            <pc:docMk/>
            <pc:sldMk cId="2999988194" sldId="310"/>
            <ac:spMk id="26" creationId="{52D53993-8267-D70D-50D2-9D55EEF0936C}"/>
          </ac:spMkLst>
        </pc:spChg>
        <pc:spChg chg="mod">
          <ac:chgData name="Raphael Freitas" userId="a487a61babc2bbfd" providerId="LiveId" clId="{A549BABB-4D7A-491C-B4F1-898D4446DFD4}" dt="2022-11-09T18:53:02.533" v="345"/>
          <ac:spMkLst>
            <pc:docMk/>
            <pc:sldMk cId="2999988194" sldId="310"/>
            <ac:spMk id="28" creationId="{7303B5A8-EA93-D241-B107-DBFDAB35DA85}"/>
          </ac:spMkLst>
        </pc:spChg>
        <pc:spChg chg="mod">
          <ac:chgData name="Raphael Freitas" userId="a487a61babc2bbfd" providerId="LiveId" clId="{A549BABB-4D7A-491C-B4F1-898D4446DFD4}" dt="2022-11-09T18:53:02.533" v="345"/>
          <ac:spMkLst>
            <pc:docMk/>
            <pc:sldMk cId="2999988194" sldId="310"/>
            <ac:spMk id="29" creationId="{9A4015A2-6D02-26B9-AD8F-2B1010C46E32}"/>
          </ac:spMkLst>
        </pc:spChg>
        <pc:spChg chg="mod">
          <ac:chgData name="Raphael Freitas" userId="a487a61babc2bbfd" providerId="LiveId" clId="{A549BABB-4D7A-491C-B4F1-898D4446DFD4}" dt="2022-11-09T18:53:02.533" v="345"/>
          <ac:spMkLst>
            <pc:docMk/>
            <pc:sldMk cId="2999988194" sldId="310"/>
            <ac:spMk id="31" creationId="{C3406E5F-100E-CC96-02A3-3E828606171A}"/>
          </ac:spMkLst>
        </pc:spChg>
        <pc:spChg chg="mod">
          <ac:chgData name="Raphael Freitas" userId="a487a61babc2bbfd" providerId="LiveId" clId="{A549BABB-4D7A-491C-B4F1-898D4446DFD4}" dt="2022-11-09T18:53:02.533" v="345"/>
          <ac:spMkLst>
            <pc:docMk/>
            <pc:sldMk cId="2999988194" sldId="310"/>
            <ac:spMk id="32" creationId="{7FACDB91-C0F5-A256-61D6-91998D3B0187}"/>
          </ac:spMkLst>
        </pc:spChg>
        <pc:spChg chg="mod">
          <ac:chgData name="Raphael Freitas" userId="a487a61babc2bbfd" providerId="LiveId" clId="{A549BABB-4D7A-491C-B4F1-898D4446DFD4}" dt="2022-11-09T18:53:02.533" v="345"/>
          <ac:spMkLst>
            <pc:docMk/>
            <pc:sldMk cId="2999988194" sldId="310"/>
            <ac:spMk id="34" creationId="{9966F4FA-CEF8-86F8-8CEA-FFEC505DFD38}"/>
          </ac:spMkLst>
        </pc:spChg>
        <pc:spChg chg="mod">
          <ac:chgData name="Raphael Freitas" userId="a487a61babc2bbfd" providerId="LiveId" clId="{A549BABB-4D7A-491C-B4F1-898D4446DFD4}" dt="2022-11-09T18:53:02.533" v="345"/>
          <ac:spMkLst>
            <pc:docMk/>
            <pc:sldMk cId="2999988194" sldId="310"/>
            <ac:spMk id="35" creationId="{55253DA0-61D3-A0E6-C11F-85F6B40F053C}"/>
          </ac:spMkLst>
        </pc:spChg>
        <pc:spChg chg="add del mod">
          <ac:chgData name="Raphael Freitas" userId="a487a61babc2bbfd" providerId="LiveId" clId="{A549BABB-4D7A-491C-B4F1-898D4446DFD4}" dt="2022-11-09T19:12:42.349" v="512" actId="478"/>
          <ac:spMkLst>
            <pc:docMk/>
            <pc:sldMk cId="2999988194" sldId="310"/>
            <ac:spMk id="36" creationId="{2B7CB091-F55B-077C-7B71-581CB01C5396}"/>
          </ac:spMkLst>
        </pc:spChg>
        <pc:spChg chg="mod">
          <ac:chgData name="Raphael Freitas" userId="a487a61babc2bbfd" providerId="LiveId" clId="{A549BABB-4D7A-491C-B4F1-898D4446DFD4}" dt="2022-11-09T18:53:23.504" v="347"/>
          <ac:spMkLst>
            <pc:docMk/>
            <pc:sldMk cId="2999988194" sldId="310"/>
            <ac:spMk id="38" creationId="{D024EBD2-3655-7A09-0BEE-38F7DAEF5153}"/>
          </ac:spMkLst>
        </pc:spChg>
        <pc:spChg chg="mod">
          <ac:chgData name="Raphael Freitas" userId="a487a61babc2bbfd" providerId="LiveId" clId="{A549BABB-4D7A-491C-B4F1-898D4446DFD4}" dt="2022-11-09T18:53:23.504" v="347"/>
          <ac:spMkLst>
            <pc:docMk/>
            <pc:sldMk cId="2999988194" sldId="310"/>
            <ac:spMk id="39" creationId="{1DB4DD95-DB29-5225-43B2-8B4A2F968A92}"/>
          </ac:spMkLst>
        </pc:spChg>
        <pc:spChg chg="mod">
          <ac:chgData name="Raphael Freitas" userId="a487a61babc2bbfd" providerId="LiveId" clId="{A549BABB-4D7A-491C-B4F1-898D4446DFD4}" dt="2022-11-09T18:53:32.914" v="351"/>
          <ac:spMkLst>
            <pc:docMk/>
            <pc:sldMk cId="2999988194" sldId="310"/>
            <ac:spMk id="41" creationId="{60E4F60E-E60A-8035-465A-99FAA5651B09}"/>
          </ac:spMkLst>
        </pc:spChg>
        <pc:spChg chg="mod">
          <ac:chgData name="Raphael Freitas" userId="a487a61babc2bbfd" providerId="LiveId" clId="{A549BABB-4D7A-491C-B4F1-898D4446DFD4}" dt="2022-11-09T18:53:36.941" v="353" actId="1076"/>
          <ac:spMkLst>
            <pc:docMk/>
            <pc:sldMk cId="2999988194" sldId="310"/>
            <ac:spMk id="42" creationId="{C0104C33-07AA-AFE3-D043-627A05F4AB12}"/>
          </ac:spMkLst>
        </pc:spChg>
        <pc:spChg chg="add del mod">
          <ac:chgData name="Raphael Freitas" userId="a487a61babc2bbfd" providerId="LiveId" clId="{A549BABB-4D7A-491C-B4F1-898D4446DFD4}" dt="2022-11-09T19:12:42.349" v="512" actId="478"/>
          <ac:spMkLst>
            <pc:docMk/>
            <pc:sldMk cId="2999988194" sldId="310"/>
            <ac:spMk id="43" creationId="{28B00E60-ECA7-58DD-AD73-EE7879937019}"/>
          </ac:spMkLst>
        </pc:spChg>
        <pc:spChg chg="add del mod">
          <ac:chgData name="Raphael Freitas" userId="a487a61babc2bbfd" providerId="LiveId" clId="{A549BABB-4D7A-491C-B4F1-898D4446DFD4}" dt="2022-11-09T19:12:55.087" v="515"/>
          <ac:spMkLst>
            <pc:docMk/>
            <pc:sldMk cId="2999988194" sldId="310"/>
            <ac:spMk id="44" creationId="{CA48C0D4-3BDD-F60A-906A-D15125EC0C64}"/>
          </ac:spMkLst>
        </pc:spChg>
        <pc:spChg chg="mod">
          <ac:chgData name="Raphael Freitas" userId="a487a61babc2bbfd" providerId="LiveId" clId="{A549BABB-4D7A-491C-B4F1-898D4446DFD4}" dt="2022-11-09T19:12:54.198" v="514"/>
          <ac:spMkLst>
            <pc:docMk/>
            <pc:sldMk cId="2999988194" sldId="310"/>
            <ac:spMk id="46" creationId="{7A6EA1FD-887C-EBC3-19A6-94CD93A41D54}"/>
          </ac:spMkLst>
        </pc:spChg>
        <pc:spChg chg="mod">
          <ac:chgData name="Raphael Freitas" userId="a487a61babc2bbfd" providerId="LiveId" clId="{A549BABB-4D7A-491C-B4F1-898D4446DFD4}" dt="2022-11-09T19:12:54.198" v="514"/>
          <ac:spMkLst>
            <pc:docMk/>
            <pc:sldMk cId="2999988194" sldId="310"/>
            <ac:spMk id="47" creationId="{25C5558B-AF33-9179-E52B-D7528BD0C272}"/>
          </ac:spMkLst>
        </pc:spChg>
        <pc:spChg chg="add del mod">
          <ac:chgData name="Raphael Freitas" userId="a487a61babc2bbfd" providerId="LiveId" clId="{A549BABB-4D7A-491C-B4F1-898D4446DFD4}" dt="2022-11-09T19:12:55.087" v="515"/>
          <ac:spMkLst>
            <pc:docMk/>
            <pc:sldMk cId="2999988194" sldId="310"/>
            <ac:spMk id="48" creationId="{8756F4A1-BAA7-7A5B-0FA3-1B9B1D910718}"/>
          </ac:spMkLst>
        </pc:spChg>
        <pc:spChg chg="add del mod">
          <ac:chgData name="Raphael Freitas" userId="a487a61babc2bbfd" providerId="LiveId" clId="{A549BABB-4D7A-491C-B4F1-898D4446DFD4}" dt="2022-11-09T19:12:55.087" v="515"/>
          <ac:spMkLst>
            <pc:docMk/>
            <pc:sldMk cId="2999988194" sldId="310"/>
            <ac:spMk id="49" creationId="{85D94974-1017-64D0-14FD-BAD9C495F489}"/>
          </ac:spMkLst>
        </pc:spChg>
        <pc:spChg chg="mod">
          <ac:chgData name="Raphael Freitas" userId="a487a61babc2bbfd" providerId="LiveId" clId="{A549BABB-4D7A-491C-B4F1-898D4446DFD4}" dt="2022-11-09T19:12:54.198" v="514"/>
          <ac:spMkLst>
            <pc:docMk/>
            <pc:sldMk cId="2999988194" sldId="310"/>
            <ac:spMk id="51" creationId="{B8D0A380-C984-6BC4-3574-8D87904BB450}"/>
          </ac:spMkLst>
        </pc:spChg>
        <pc:spChg chg="mod">
          <ac:chgData name="Raphael Freitas" userId="a487a61babc2bbfd" providerId="LiveId" clId="{A549BABB-4D7A-491C-B4F1-898D4446DFD4}" dt="2022-11-09T19:12:54.198" v="514"/>
          <ac:spMkLst>
            <pc:docMk/>
            <pc:sldMk cId="2999988194" sldId="310"/>
            <ac:spMk id="52" creationId="{B8E61D25-7482-8F51-D53D-EECDF8B5330A}"/>
          </ac:spMkLst>
        </pc:spChg>
        <pc:spChg chg="add del mod">
          <ac:chgData name="Raphael Freitas" userId="a487a61babc2bbfd" providerId="LiveId" clId="{A549BABB-4D7A-491C-B4F1-898D4446DFD4}" dt="2022-11-09T19:12:55.087" v="515"/>
          <ac:spMkLst>
            <pc:docMk/>
            <pc:sldMk cId="2999988194" sldId="310"/>
            <ac:spMk id="53" creationId="{57697F91-1092-0182-C2B4-B1B912B3E0CE}"/>
          </ac:spMkLst>
        </pc:spChg>
        <pc:spChg chg="add del mod">
          <ac:chgData name="Raphael Freitas" userId="a487a61babc2bbfd" providerId="LiveId" clId="{A549BABB-4D7A-491C-B4F1-898D4446DFD4}" dt="2022-11-09T19:12:55.087" v="515"/>
          <ac:spMkLst>
            <pc:docMk/>
            <pc:sldMk cId="2999988194" sldId="310"/>
            <ac:spMk id="54" creationId="{2E2F310C-CD41-9EF8-16F8-7317970FD546}"/>
          </ac:spMkLst>
        </pc:spChg>
        <pc:spChg chg="add del mod">
          <ac:chgData name="Raphael Freitas" userId="a487a61babc2bbfd" providerId="LiveId" clId="{A549BABB-4D7A-491C-B4F1-898D4446DFD4}" dt="2022-11-09T19:12:55.087" v="515"/>
          <ac:spMkLst>
            <pc:docMk/>
            <pc:sldMk cId="2999988194" sldId="310"/>
            <ac:spMk id="55" creationId="{FA15533E-277A-35E8-27C5-4B6FD141B557}"/>
          </ac:spMkLst>
        </pc:spChg>
        <pc:spChg chg="add del mod">
          <ac:chgData name="Raphael Freitas" userId="a487a61babc2bbfd" providerId="LiveId" clId="{A549BABB-4D7A-491C-B4F1-898D4446DFD4}" dt="2022-11-09T19:12:55.087" v="515"/>
          <ac:spMkLst>
            <pc:docMk/>
            <pc:sldMk cId="2999988194" sldId="310"/>
            <ac:spMk id="56" creationId="{6A127A6F-BDF7-0881-F7FC-76CD405CFD6A}"/>
          </ac:spMkLst>
        </pc:spChg>
        <pc:spChg chg="add del mod">
          <ac:chgData name="Raphael Freitas" userId="a487a61babc2bbfd" providerId="LiveId" clId="{A549BABB-4D7A-491C-B4F1-898D4446DFD4}" dt="2022-11-09T19:12:55.087" v="515"/>
          <ac:spMkLst>
            <pc:docMk/>
            <pc:sldMk cId="2999988194" sldId="310"/>
            <ac:spMk id="57" creationId="{1A2C3874-0BD2-F2BD-2802-0FF885BD7BB3}"/>
          </ac:spMkLst>
        </pc:spChg>
        <pc:spChg chg="add mod">
          <ac:chgData name="Raphael Freitas" userId="a487a61babc2bbfd" providerId="LiveId" clId="{A549BABB-4D7A-491C-B4F1-898D4446DFD4}" dt="2022-11-09T19:24:30.185" v="654" actId="1076"/>
          <ac:spMkLst>
            <pc:docMk/>
            <pc:sldMk cId="2999988194" sldId="310"/>
            <ac:spMk id="58" creationId="{57D08E64-F55A-33B2-1D2F-9BEFB0AAC1CF}"/>
          </ac:spMkLst>
        </pc:spChg>
        <pc:spChg chg="mod topLvl">
          <ac:chgData name="Raphael Freitas" userId="a487a61babc2bbfd" providerId="LiveId" clId="{A549BABB-4D7A-491C-B4F1-898D4446DFD4}" dt="2022-11-09T19:24:30.185" v="654" actId="1076"/>
          <ac:spMkLst>
            <pc:docMk/>
            <pc:sldMk cId="2999988194" sldId="310"/>
            <ac:spMk id="60" creationId="{6716B23A-2E93-0108-9A0E-3DBF959C80ED}"/>
          </ac:spMkLst>
        </pc:spChg>
        <pc:spChg chg="mod topLvl">
          <ac:chgData name="Raphael Freitas" userId="a487a61babc2bbfd" providerId="LiveId" clId="{A549BABB-4D7A-491C-B4F1-898D4446DFD4}" dt="2022-11-09T19:26:36.488" v="694" actId="1076"/>
          <ac:spMkLst>
            <pc:docMk/>
            <pc:sldMk cId="2999988194" sldId="310"/>
            <ac:spMk id="61" creationId="{CB1365B5-BEF9-0BA7-8CC5-D69CE096F73C}"/>
          </ac:spMkLst>
        </pc:spChg>
        <pc:spChg chg="add mod">
          <ac:chgData name="Raphael Freitas" userId="a487a61babc2bbfd" providerId="LiveId" clId="{A549BABB-4D7A-491C-B4F1-898D4446DFD4}" dt="2022-11-09T19:24:30.185" v="654" actId="1076"/>
          <ac:spMkLst>
            <pc:docMk/>
            <pc:sldMk cId="2999988194" sldId="310"/>
            <ac:spMk id="62" creationId="{7FF60006-F463-33A5-2E58-34A98725972F}"/>
          </ac:spMkLst>
        </pc:spChg>
        <pc:spChg chg="add del mod">
          <ac:chgData name="Raphael Freitas" userId="a487a61babc2bbfd" providerId="LiveId" clId="{A549BABB-4D7A-491C-B4F1-898D4446DFD4}" dt="2022-11-09T19:13:34.053" v="525" actId="478"/>
          <ac:spMkLst>
            <pc:docMk/>
            <pc:sldMk cId="2999988194" sldId="310"/>
            <ac:spMk id="63" creationId="{8DA8C159-9E15-CD92-1E54-D6FCDA9E3243}"/>
          </ac:spMkLst>
        </pc:spChg>
        <pc:spChg chg="del mod topLvl">
          <ac:chgData name="Raphael Freitas" userId="a487a61babc2bbfd" providerId="LiveId" clId="{A549BABB-4D7A-491C-B4F1-898D4446DFD4}" dt="2022-11-09T19:23:12.778" v="640" actId="478"/>
          <ac:spMkLst>
            <pc:docMk/>
            <pc:sldMk cId="2999988194" sldId="310"/>
            <ac:spMk id="65" creationId="{DE6B5AD2-5629-C1A5-2876-BABC4196518D}"/>
          </ac:spMkLst>
        </pc:spChg>
        <pc:spChg chg="del mod topLvl">
          <ac:chgData name="Raphael Freitas" userId="a487a61babc2bbfd" providerId="LiveId" clId="{A549BABB-4D7A-491C-B4F1-898D4446DFD4}" dt="2022-11-09T19:23:16.581" v="641" actId="478"/>
          <ac:spMkLst>
            <pc:docMk/>
            <pc:sldMk cId="2999988194" sldId="310"/>
            <ac:spMk id="66" creationId="{9BD6C660-8384-E6CD-1205-146FFCFA5C6E}"/>
          </ac:spMkLst>
        </pc:spChg>
        <pc:spChg chg="add del mod">
          <ac:chgData name="Raphael Freitas" userId="a487a61babc2bbfd" providerId="LiveId" clId="{A549BABB-4D7A-491C-B4F1-898D4446DFD4}" dt="2022-11-09T19:13:35.821" v="526" actId="478"/>
          <ac:spMkLst>
            <pc:docMk/>
            <pc:sldMk cId="2999988194" sldId="310"/>
            <ac:spMk id="67" creationId="{6B294B10-2E09-F145-182E-4E3B09648A25}"/>
          </ac:spMkLst>
        </pc:spChg>
        <pc:spChg chg="add del mod">
          <ac:chgData name="Raphael Freitas" userId="a487a61babc2bbfd" providerId="LiveId" clId="{A549BABB-4D7A-491C-B4F1-898D4446DFD4}" dt="2022-11-09T19:23:32.517" v="644" actId="478"/>
          <ac:spMkLst>
            <pc:docMk/>
            <pc:sldMk cId="2999988194" sldId="310"/>
            <ac:spMk id="68" creationId="{7008ACB8-CE64-4845-850F-97AAAED5E1A4}"/>
          </ac:spMkLst>
        </pc:spChg>
        <pc:spChg chg="add mod">
          <ac:chgData name="Raphael Freitas" userId="a487a61babc2bbfd" providerId="LiveId" clId="{A549BABB-4D7A-491C-B4F1-898D4446DFD4}" dt="2022-11-09T19:24:30.185" v="654" actId="1076"/>
          <ac:spMkLst>
            <pc:docMk/>
            <pc:sldMk cId="2999988194" sldId="310"/>
            <ac:spMk id="69" creationId="{8D12DDC6-DFD7-F76F-D724-29BD1F7603F5}"/>
          </ac:spMkLst>
        </pc:spChg>
        <pc:spChg chg="add mod">
          <ac:chgData name="Raphael Freitas" userId="a487a61babc2bbfd" providerId="LiveId" clId="{A549BABB-4D7A-491C-B4F1-898D4446DFD4}" dt="2022-11-09T19:24:30.185" v="654" actId="1076"/>
          <ac:spMkLst>
            <pc:docMk/>
            <pc:sldMk cId="2999988194" sldId="310"/>
            <ac:spMk id="70" creationId="{EE323354-BB23-3CE9-4894-992FFE69C908}"/>
          </ac:spMkLst>
        </pc:spChg>
        <pc:spChg chg="add mod">
          <ac:chgData name="Raphael Freitas" userId="a487a61babc2bbfd" providerId="LiveId" clId="{A549BABB-4D7A-491C-B4F1-898D4446DFD4}" dt="2022-11-09T19:24:30.185" v="654" actId="1076"/>
          <ac:spMkLst>
            <pc:docMk/>
            <pc:sldMk cId="2999988194" sldId="310"/>
            <ac:spMk id="71" creationId="{0095B871-E007-B225-BFE2-3DBD0BC449DA}"/>
          </ac:spMkLst>
        </pc:spChg>
        <pc:spChg chg="add mod">
          <ac:chgData name="Raphael Freitas" userId="a487a61babc2bbfd" providerId="LiveId" clId="{A549BABB-4D7A-491C-B4F1-898D4446DFD4}" dt="2022-11-09T19:24:30.185" v="654" actId="1076"/>
          <ac:spMkLst>
            <pc:docMk/>
            <pc:sldMk cId="2999988194" sldId="310"/>
            <ac:spMk id="72" creationId="{7D5A83B5-6D6E-B80D-53CB-40095A08FB7B}"/>
          </ac:spMkLst>
        </pc:spChg>
        <pc:spChg chg="add mod">
          <ac:chgData name="Raphael Freitas" userId="a487a61babc2bbfd" providerId="LiveId" clId="{A549BABB-4D7A-491C-B4F1-898D4446DFD4}" dt="2022-11-09T19:24:30.185" v="654" actId="1076"/>
          <ac:spMkLst>
            <pc:docMk/>
            <pc:sldMk cId="2999988194" sldId="310"/>
            <ac:spMk id="73" creationId="{23D8DBA1-66DA-C43F-4947-4D038E44C004}"/>
          </ac:spMkLst>
        </pc:spChg>
        <pc:spChg chg="add mod">
          <ac:chgData name="Raphael Freitas" userId="a487a61babc2bbfd" providerId="LiveId" clId="{A549BABB-4D7A-491C-B4F1-898D4446DFD4}" dt="2022-11-09T19:24:30.185" v="654" actId="1076"/>
          <ac:spMkLst>
            <pc:docMk/>
            <pc:sldMk cId="2999988194" sldId="310"/>
            <ac:spMk id="74" creationId="{029BB1BB-4259-6D82-A09A-A68AE040BA8C}"/>
          </ac:spMkLst>
        </pc:spChg>
        <pc:spChg chg="add mod">
          <ac:chgData name="Raphael Freitas" userId="a487a61babc2bbfd" providerId="LiveId" clId="{A549BABB-4D7A-491C-B4F1-898D4446DFD4}" dt="2022-11-09T23:41:29.551" v="3762" actId="1076"/>
          <ac:spMkLst>
            <pc:docMk/>
            <pc:sldMk cId="2999988194" sldId="310"/>
            <ac:spMk id="75" creationId="{207FE243-7924-165F-02D1-1BE176372ACF}"/>
          </ac:spMkLst>
        </pc:spChg>
        <pc:spChg chg="add mod">
          <ac:chgData name="Raphael Freitas" userId="a487a61babc2bbfd" providerId="LiveId" clId="{A549BABB-4D7A-491C-B4F1-898D4446DFD4}" dt="2022-11-09T19:24:30.185" v="654" actId="1076"/>
          <ac:spMkLst>
            <pc:docMk/>
            <pc:sldMk cId="2999988194" sldId="310"/>
            <ac:spMk id="76" creationId="{BF74E8ED-AE88-E200-A5EA-ECAB6F8911AA}"/>
          </ac:spMkLst>
        </pc:spChg>
        <pc:spChg chg="add mod">
          <ac:chgData name="Raphael Freitas" userId="a487a61babc2bbfd" providerId="LiveId" clId="{A549BABB-4D7A-491C-B4F1-898D4446DFD4}" dt="2022-11-09T19:24:30.185" v="654" actId="1076"/>
          <ac:spMkLst>
            <pc:docMk/>
            <pc:sldMk cId="2999988194" sldId="310"/>
            <ac:spMk id="77" creationId="{A6113FAB-BAC9-7A39-8FAA-9A96B5E13BA5}"/>
          </ac:spMkLst>
        </pc:spChg>
        <pc:spChg chg="add mod">
          <ac:chgData name="Raphael Freitas" userId="a487a61babc2bbfd" providerId="LiveId" clId="{A549BABB-4D7A-491C-B4F1-898D4446DFD4}" dt="2022-11-09T19:24:30.185" v="654" actId="1076"/>
          <ac:spMkLst>
            <pc:docMk/>
            <pc:sldMk cId="2999988194" sldId="310"/>
            <ac:spMk id="78" creationId="{1AF60504-4053-36EB-9D61-A00101677E4F}"/>
          </ac:spMkLst>
        </pc:spChg>
        <pc:spChg chg="add mod">
          <ac:chgData name="Raphael Freitas" userId="a487a61babc2bbfd" providerId="LiveId" clId="{A549BABB-4D7A-491C-B4F1-898D4446DFD4}" dt="2022-11-09T19:24:30.185" v="654" actId="1076"/>
          <ac:spMkLst>
            <pc:docMk/>
            <pc:sldMk cId="2999988194" sldId="310"/>
            <ac:spMk id="79" creationId="{2D352E10-4BEB-8D67-BF60-9BF496242CD4}"/>
          </ac:spMkLst>
        </pc:spChg>
        <pc:spChg chg="add mod">
          <ac:chgData name="Raphael Freitas" userId="a487a61babc2bbfd" providerId="LiveId" clId="{A549BABB-4D7A-491C-B4F1-898D4446DFD4}" dt="2022-11-09T19:24:30.185" v="654" actId="1076"/>
          <ac:spMkLst>
            <pc:docMk/>
            <pc:sldMk cId="2999988194" sldId="310"/>
            <ac:spMk id="80" creationId="{3B3D5AD6-D270-3A44-57A3-D426803F80B0}"/>
          </ac:spMkLst>
        </pc:spChg>
        <pc:spChg chg="add mod">
          <ac:chgData name="Raphael Freitas" userId="a487a61babc2bbfd" providerId="LiveId" clId="{A549BABB-4D7A-491C-B4F1-898D4446DFD4}" dt="2022-11-09T19:24:30.185" v="654" actId="1076"/>
          <ac:spMkLst>
            <pc:docMk/>
            <pc:sldMk cId="2999988194" sldId="310"/>
            <ac:spMk id="81" creationId="{1EE01BE1-5E7E-F007-D335-94D67F1295B1}"/>
          </ac:spMkLst>
        </pc:spChg>
        <pc:spChg chg="add mod">
          <ac:chgData name="Raphael Freitas" userId="a487a61babc2bbfd" providerId="LiveId" clId="{A549BABB-4D7A-491C-B4F1-898D4446DFD4}" dt="2022-11-09T19:24:30.185" v="654" actId="1076"/>
          <ac:spMkLst>
            <pc:docMk/>
            <pc:sldMk cId="2999988194" sldId="310"/>
            <ac:spMk id="82" creationId="{0BF13B8F-92C4-4BB8-E3B1-01208F062FE2}"/>
          </ac:spMkLst>
        </pc:spChg>
        <pc:spChg chg="add mod">
          <ac:chgData name="Raphael Freitas" userId="a487a61babc2bbfd" providerId="LiveId" clId="{A549BABB-4D7A-491C-B4F1-898D4446DFD4}" dt="2022-11-09T19:24:30.185" v="654" actId="1076"/>
          <ac:spMkLst>
            <pc:docMk/>
            <pc:sldMk cId="2999988194" sldId="310"/>
            <ac:spMk id="83" creationId="{D1B1EC46-C5C6-8E1C-8260-C286298FFE76}"/>
          </ac:spMkLst>
        </pc:spChg>
        <pc:spChg chg="add mod">
          <ac:chgData name="Raphael Freitas" userId="a487a61babc2bbfd" providerId="LiveId" clId="{A549BABB-4D7A-491C-B4F1-898D4446DFD4}" dt="2022-11-09T19:24:30.185" v="654" actId="1076"/>
          <ac:spMkLst>
            <pc:docMk/>
            <pc:sldMk cId="2999988194" sldId="310"/>
            <ac:spMk id="84" creationId="{7F9B07D0-647A-9605-5C50-28BAA50140A1}"/>
          </ac:spMkLst>
        </pc:spChg>
        <pc:spChg chg="add mod">
          <ac:chgData name="Raphael Freitas" userId="a487a61babc2bbfd" providerId="LiveId" clId="{A549BABB-4D7A-491C-B4F1-898D4446DFD4}" dt="2022-11-09T19:24:30.185" v="654" actId="1076"/>
          <ac:spMkLst>
            <pc:docMk/>
            <pc:sldMk cId="2999988194" sldId="310"/>
            <ac:spMk id="85" creationId="{7FC32F5D-AAAE-2C80-0B0D-0558CF48985C}"/>
          </ac:spMkLst>
        </pc:spChg>
        <pc:spChg chg="add mod">
          <ac:chgData name="Raphael Freitas" userId="a487a61babc2bbfd" providerId="LiveId" clId="{A549BABB-4D7A-491C-B4F1-898D4446DFD4}" dt="2022-11-09T19:24:30.185" v="654" actId="1076"/>
          <ac:spMkLst>
            <pc:docMk/>
            <pc:sldMk cId="2999988194" sldId="310"/>
            <ac:spMk id="86" creationId="{85CC05F0-BEB5-AF6B-A5D6-E1D9D1789D03}"/>
          </ac:spMkLst>
        </pc:spChg>
        <pc:spChg chg="add mod">
          <ac:chgData name="Raphael Freitas" userId="a487a61babc2bbfd" providerId="LiveId" clId="{A549BABB-4D7A-491C-B4F1-898D4446DFD4}" dt="2022-11-09T19:24:30.185" v="654" actId="1076"/>
          <ac:spMkLst>
            <pc:docMk/>
            <pc:sldMk cId="2999988194" sldId="310"/>
            <ac:spMk id="87" creationId="{9DC7E643-414E-D22A-92DA-788D259BF5D4}"/>
          </ac:spMkLst>
        </pc:spChg>
        <pc:spChg chg="add del mod">
          <ac:chgData name="Raphael Freitas" userId="a487a61babc2bbfd" providerId="LiveId" clId="{A549BABB-4D7A-491C-B4F1-898D4446DFD4}" dt="2022-11-09T19:19:31.055" v="586" actId="478"/>
          <ac:spMkLst>
            <pc:docMk/>
            <pc:sldMk cId="2999988194" sldId="310"/>
            <ac:spMk id="88" creationId="{A89B210B-1D68-514D-935E-42E64A5CC9C4}"/>
          </ac:spMkLst>
        </pc:spChg>
        <pc:spChg chg="add del mod">
          <ac:chgData name="Raphael Freitas" userId="a487a61babc2bbfd" providerId="LiveId" clId="{A549BABB-4D7A-491C-B4F1-898D4446DFD4}" dt="2022-11-09T19:23:08.470" v="638" actId="478"/>
          <ac:spMkLst>
            <pc:docMk/>
            <pc:sldMk cId="2999988194" sldId="310"/>
            <ac:spMk id="89" creationId="{7F1D70C3-C2BD-2479-5926-62F482AC8530}"/>
          </ac:spMkLst>
        </pc:spChg>
        <pc:spChg chg="add mod">
          <ac:chgData name="Raphael Freitas" userId="a487a61babc2bbfd" providerId="LiveId" clId="{A549BABB-4D7A-491C-B4F1-898D4446DFD4}" dt="2022-11-09T19:31:48.701" v="732" actId="1076"/>
          <ac:spMkLst>
            <pc:docMk/>
            <pc:sldMk cId="2999988194" sldId="310"/>
            <ac:spMk id="90" creationId="{30143885-2509-E348-34AC-F52E6D3444A1}"/>
          </ac:spMkLst>
        </pc:spChg>
        <pc:spChg chg="add del mod">
          <ac:chgData name="Raphael Freitas" userId="a487a61babc2bbfd" providerId="LiveId" clId="{A549BABB-4D7A-491C-B4F1-898D4446DFD4}" dt="2022-11-09T19:27:29.725" v="703" actId="478"/>
          <ac:spMkLst>
            <pc:docMk/>
            <pc:sldMk cId="2999988194" sldId="310"/>
            <ac:spMk id="92" creationId="{96336952-E25C-B782-C767-208DAEF08F09}"/>
          </ac:spMkLst>
        </pc:spChg>
        <pc:grpChg chg="add del mod">
          <ac:chgData name="Raphael Freitas" userId="a487a61babc2bbfd" providerId="LiveId" clId="{A549BABB-4D7A-491C-B4F1-898D4446DFD4}" dt="2022-11-09T19:12:42.349" v="512" actId="478"/>
          <ac:grpSpMkLst>
            <pc:docMk/>
            <pc:sldMk cId="2999988194" sldId="310"/>
            <ac:grpSpMk id="3" creationId="{DC2AF2D2-80D1-C839-13BE-C110CCA8459A}"/>
          </ac:grpSpMkLst>
        </pc:grpChg>
        <pc:grpChg chg="add del mod">
          <ac:chgData name="Raphael Freitas" userId="a487a61babc2bbfd" providerId="LiveId" clId="{A549BABB-4D7A-491C-B4F1-898D4446DFD4}" dt="2022-11-09T19:12:42.349" v="512" actId="478"/>
          <ac:grpSpMkLst>
            <pc:docMk/>
            <pc:sldMk cId="2999988194" sldId="310"/>
            <ac:grpSpMk id="18" creationId="{FAE6C419-DAC0-7B4F-A9F1-393EF3FCC70F}"/>
          </ac:grpSpMkLst>
        </pc:grpChg>
        <pc:grpChg chg="add del mod">
          <ac:chgData name="Raphael Freitas" userId="a487a61babc2bbfd" providerId="LiveId" clId="{A549BABB-4D7A-491C-B4F1-898D4446DFD4}" dt="2022-11-09T19:12:42.349" v="512" actId="478"/>
          <ac:grpSpMkLst>
            <pc:docMk/>
            <pc:sldMk cId="2999988194" sldId="310"/>
            <ac:grpSpMk id="21" creationId="{98477A5E-0966-745A-1FD8-2EA864C7F059}"/>
          </ac:grpSpMkLst>
        </pc:grpChg>
        <pc:grpChg chg="add del mod">
          <ac:chgData name="Raphael Freitas" userId="a487a61babc2bbfd" providerId="LiveId" clId="{A549BABB-4D7A-491C-B4F1-898D4446DFD4}" dt="2022-11-09T19:12:42.349" v="512" actId="478"/>
          <ac:grpSpMkLst>
            <pc:docMk/>
            <pc:sldMk cId="2999988194" sldId="310"/>
            <ac:grpSpMk id="24" creationId="{4AFDCC43-58BA-4C84-6F25-FD8B7D06FDF0}"/>
          </ac:grpSpMkLst>
        </pc:grpChg>
        <pc:grpChg chg="add del mod">
          <ac:chgData name="Raphael Freitas" userId="a487a61babc2bbfd" providerId="LiveId" clId="{A549BABB-4D7A-491C-B4F1-898D4446DFD4}" dt="2022-11-09T19:12:42.349" v="512" actId="478"/>
          <ac:grpSpMkLst>
            <pc:docMk/>
            <pc:sldMk cId="2999988194" sldId="310"/>
            <ac:grpSpMk id="27" creationId="{ED2AB608-4BEC-F7B0-FAD7-F51BF9627D1E}"/>
          </ac:grpSpMkLst>
        </pc:grpChg>
        <pc:grpChg chg="add del mod">
          <ac:chgData name="Raphael Freitas" userId="a487a61babc2bbfd" providerId="LiveId" clId="{A549BABB-4D7A-491C-B4F1-898D4446DFD4}" dt="2022-11-09T19:12:42.349" v="512" actId="478"/>
          <ac:grpSpMkLst>
            <pc:docMk/>
            <pc:sldMk cId="2999988194" sldId="310"/>
            <ac:grpSpMk id="30" creationId="{79B1B265-81B0-F2F6-AD8C-8CD88DE4452D}"/>
          </ac:grpSpMkLst>
        </pc:grpChg>
        <pc:grpChg chg="add del mod">
          <ac:chgData name="Raphael Freitas" userId="a487a61babc2bbfd" providerId="LiveId" clId="{A549BABB-4D7A-491C-B4F1-898D4446DFD4}" dt="2022-11-09T19:12:42.349" v="512" actId="478"/>
          <ac:grpSpMkLst>
            <pc:docMk/>
            <pc:sldMk cId="2999988194" sldId="310"/>
            <ac:grpSpMk id="33" creationId="{7E8E70CD-44BE-1F8C-15AF-589B73A85896}"/>
          </ac:grpSpMkLst>
        </pc:grpChg>
        <pc:grpChg chg="add del mod">
          <ac:chgData name="Raphael Freitas" userId="a487a61babc2bbfd" providerId="LiveId" clId="{A549BABB-4D7A-491C-B4F1-898D4446DFD4}" dt="2022-11-09T18:53:31.304" v="350"/>
          <ac:grpSpMkLst>
            <pc:docMk/>
            <pc:sldMk cId="2999988194" sldId="310"/>
            <ac:grpSpMk id="37" creationId="{7066D076-B04C-BF10-3177-11F2A015BE4C}"/>
          </ac:grpSpMkLst>
        </pc:grpChg>
        <pc:grpChg chg="add del mod">
          <ac:chgData name="Raphael Freitas" userId="a487a61babc2bbfd" providerId="LiveId" clId="{A549BABB-4D7A-491C-B4F1-898D4446DFD4}" dt="2022-11-09T19:12:44.853" v="513" actId="478"/>
          <ac:grpSpMkLst>
            <pc:docMk/>
            <pc:sldMk cId="2999988194" sldId="310"/>
            <ac:grpSpMk id="40" creationId="{DD0696DB-2BB5-C8F3-B4FB-7DBD5C0244A6}"/>
          </ac:grpSpMkLst>
        </pc:grpChg>
        <pc:grpChg chg="add del mod">
          <ac:chgData name="Raphael Freitas" userId="a487a61babc2bbfd" providerId="LiveId" clId="{A549BABB-4D7A-491C-B4F1-898D4446DFD4}" dt="2022-11-09T19:12:55.087" v="515"/>
          <ac:grpSpMkLst>
            <pc:docMk/>
            <pc:sldMk cId="2999988194" sldId="310"/>
            <ac:grpSpMk id="45" creationId="{A285AD28-342E-5FC9-9523-8A114117D8CB}"/>
          </ac:grpSpMkLst>
        </pc:grpChg>
        <pc:grpChg chg="add del mod">
          <ac:chgData name="Raphael Freitas" userId="a487a61babc2bbfd" providerId="LiveId" clId="{A549BABB-4D7A-491C-B4F1-898D4446DFD4}" dt="2022-11-09T19:12:55.087" v="515"/>
          <ac:grpSpMkLst>
            <pc:docMk/>
            <pc:sldMk cId="2999988194" sldId="310"/>
            <ac:grpSpMk id="50" creationId="{21922D48-CB70-FC4F-00B0-B09B90B7EBF7}"/>
          </ac:grpSpMkLst>
        </pc:grpChg>
        <pc:grpChg chg="add del mod">
          <ac:chgData name="Raphael Freitas" userId="a487a61babc2bbfd" providerId="LiveId" clId="{A549BABB-4D7A-491C-B4F1-898D4446DFD4}" dt="2022-11-09T19:17:39.153" v="572" actId="165"/>
          <ac:grpSpMkLst>
            <pc:docMk/>
            <pc:sldMk cId="2999988194" sldId="310"/>
            <ac:grpSpMk id="59" creationId="{0B494DFF-7088-052B-9CC9-B9FBF7866712}"/>
          </ac:grpSpMkLst>
        </pc:grpChg>
        <pc:grpChg chg="add del mod">
          <ac:chgData name="Raphael Freitas" userId="a487a61babc2bbfd" providerId="LiveId" clId="{A549BABB-4D7A-491C-B4F1-898D4446DFD4}" dt="2022-11-09T19:23:12.778" v="640" actId="478"/>
          <ac:grpSpMkLst>
            <pc:docMk/>
            <pc:sldMk cId="2999988194" sldId="310"/>
            <ac:grpSpMk id="64" creationId="{217BDAB2-8C6F-B465-8CD2-95A4A034D5D9}"/>
          </ac:grpSpMkLst>
        </pc:grpChg>
        <pc:picChg chg="add mod">
          <ac:chgData name="Raphael Freitas" userId="a487a61babc2bbfd" providerId="LiveId" clId="{A549BABB-4D7A-491C-B4F1-898D4446DFD4}" dt="2022-11-09T19:30:49.973" v="730"/>
          <ac:picMkLst>
            <pc:docMk/>
            <pc:sldMk cId="2999988194" sldId="310"/>
            <ac:picMk id="93" creationId="{0F2EA49C-440B-B9DA-B5F0-328DC7613053}"/>
          </ac:picMkLst>
        </pc:picChg>
      </pc:sldChg>
      <pc:sldChg chg="addSp delSp modSp add del mod">
        <pc:chgData name="Raphael Freitas" userId="a487a61babc2bbfd" providerId="LiveId" clId="{A549BABB-4D7A-491C-B4F1-898D4446DFD4}" dt="2022-11-09T19:50:18.568" v="754" actId="47"/>
        <pc:sldMkLst>
          <pc:docMk/>
          <pc:sldMk cId="631735378" sldId="311"/>
        </pc:sldMkLst>
        <pc:spChg chg="mod">
          <ac:chgData name="Raphael Freitas" userId="a487a61babc2bbfd" providerId="LiveId" clId="{A549BABB-4D7A-491C-B4F1-898D4446DFD4}" dt="2022-11-09T19:31:58.759" v="734"/>
          <ac:spMkLst>
            <pc:docMk/>
            <pc:sldMk cId="631735378" sldId="311"/>
            <ac:spMk id="2" creationId="{CC239962-C1AE-3E51-6E50-E6F2A99A72BB}"/>
          </ac:spMkLst>
        </pc:spChg>
        <pc:spChg chg="add del mod">
          <ac:chgData name="Raphael Freitas" userId="a487a61babc2bbfd" providerId="LiveId" clId="{A549BABB-4D7A-491C-B4F1-898D4446DFD4}" dt="2022-11-09T19:48:56.977" v="747"/>
          <ac:spMkLst>
            <pc:docMk/>
            <pc:sldMk cId="631735378" sldId="311"/>
            <ac:spMk id="4" creationId="{BF430113-C892-F16B-DAB5-731A8D6D8EFE}"/>
          </ac:spMkLst>
        </pc:spChg>
        <pc:spChg chg="add del mod">
          <ac:chgData name="Raphael Freitas" userId="a487a61babc2bbfd" providerId="LiveId" clId="{A549BABB-4D7A-491C-B4F1-898D4446DFD4}" dt="2022-11-09T19:48:56.977" v="747"/>
          <ac:spMkLst>
            <pc:docMk/>
            <pc:sldMk cId="631735378" sldId="311"/>
            <ac:spMk id="5" creationId="{EA211302-D31A-EECD-121A-C68024CF590A}"/>
          </ac:spMkLst>
        </pc:spChg>
        <pc:spChg chg="mod">
          <ac:chgData name="Raphael Freitas" userId="a487a61babc2bbfd" providerId="LiveId" clId="{A549BABB-4D7A-491C-B4F1-898D4446DFD4}" dt="2022-11-09T19:48:56.106" v="746"/>
          <ac:spMkLst>
            <pc:docMk/>
            <pc:sldMk cId="631735378" sldId="311"/>
            <ac:spMk id="7" creationId="{1C34CD98-87A5-C6C7-D544-C317D3837611}"/>
          </ac:spMkLst>
        </pc:spChg>
        <pc:spChg chg="mod">
          <ac:chgData name="Raphael Freitas" userId="a487a61babc2bbfd" providerId="LiveId" clId="{A549BABB-4D7A-491C-B4F1-898D4446DFD4}" dt="2022-11-09T19:48:56.106" v="746"/>
          <ac:spMkLst>
            <pc:docMk/>
            <pc:sldMk cId="631735378" sldId="311"/>
            <ac:spMk id="8" creationId="{AF4E5F82-10BD-D9DC-121E-51CCDAE47AD6}"/>
          </ac:spMkLst>
        </pc:spChg>
        <pc:spChg chg="add del mod">
          <ac:chgData name="Raphael Freitas" userId="a487a61babc2bbfd" providerId="LiveId" clId="{A549BABB-4D7A-491C-B4F1-898D4446DFD4}" dt="2022-11-09T19:48:56.977" v="747"/>
          <ac:spMkLst>
            <pc:docMk/>
            <pc:sldMk cId="631735378" sldId="311"/>
            <ac:spMk id="9" creationId="{35B752BE-D902-6769-88C7-D37E1AB59ED5}"/>
          </ac:spMkLst>
        </pc:spChg>
        <pc:spChg chg="add del mod">
          <ac:chgData name="Raphael Freitas" userId="a487a61babc2bbfd" providerId="LiveId" clId="{A549BABB-4D7A-491C-B4F1-898D4446DFD4}" dt="2022-11-09T19:48:56.977" v="747"/>
          <ac:spMkLst>
            <pc:docMk/>
            <pc:sldMk cId="631735378" sldId="311"/>
            <ac:spMk id="10" creationId="{6B950B24-23D3-C983-891D-7B8DD188108A}"/>
          </ac:spMkLst>
        </pc:spChg>
        <pc:spChg chg="add del mod">
          <ac:chgData name="Raphael Freitas" userId="a487a61babc2bbfd" providerId="LiveId" clId="{A549BABB-4D7A-491C-B4F1-898D4446DFD4}" dt="2022-11-09T19:48:56.977" v="747"/>
          <ac:spMkLst>
            <pc:docMk/>
            <pc:sldMk cId="631735378" sldId="311"/>
            <ac:spMk id="11" creationId="{17A507B8-4528-0C46-AAC7-C4B66BEB7561}"/>
          </ac:spMkLst>
        </pc:spChg>
        <pc:spChg chg="add del mod">
          <ac:chgData name="Raphael Freitas" userId="a487a61babc2bbfd" providerId="LiveId" clId="{A549BABB-4D7A-491C-B4F1-898D4446DFD4}" dt="2022-11-09T19:48:56.977" v="747"/>
          <ac:spMkLst>
            <pc:docMk/>
            <pc:sldMk cId="631735378" sldId="311"/>
            <ac:spMk id="12" creationId="{7BA1ED23-6AF5-6749-BBE8-ED0AB6E67B8A}"/>
          </ac:spMkLst>
        </pc:spChg>
        <pc:spChg chg="add del mod">
          <ac:chgData name="Raphael Freitas" userId="a487a61babc2bbfd" providerId="LiveId" clId="{A549BABB-4D7A-491C-B4F1-898D4446DFD4}" dt="2022-11-09T19:48:56.977" v="747"/>
          <ac:spMkLst>
            <pc:docMk/>
            <pc:sldMk cId="631735378" sldId="311"/>
            <ac:spMk id="13" creationId="{9040C527-683E-DEED-8BF3-387EF76D7421}"/>
          </ac:spMkLst>
        </pc:spChg>
        <pc:spChg chg="mod">
          <ac:chgData name="Raphael Freitas" userId="a487a61babc2bbfd" providerId="LiveId" clId="{A549BABB-4D7A-491C-B4F1-898D4446DFD4}" dt="2022-11-09T19:48:56.106" v="746"/>
          <ac:spMkLst>
            <pc:docMk/>
            <pc:sldMk cId="631735378" sldId="311"/>
            <ac:spMk id="15" creationId="{758C4647-5676-D267-EA0F-CBF97BEABC44}"/>
          </ac:spMkLst>
        </pc:spChg>
        <pc:spChg chg="mod">
          <ac:chgData name="Raphael Freitas" userId="a487a61babc2bbfd" providerId="LiveId" clId="{A549BABB-4D7A-491C-B4F1-898D4446DFD4}" dt="2022-11-09T19:48:56.106" v="746"/>
          <ac:spMkLst>
            <pc:docMk/>
            <pc:sldMk cId="631735378" sldId="311"/>
            <ac:spMk id="16" creationId="{FF8636DE-692D-A930-6429-7E9CDAD1CEE8}"/>
          </ac:spMkLst>
        </pc:spChg>
        <pc:spChg chg="add del mod">
          <ac:chgData name="Raphael Freitas" userId="a487a61babc2bbfd" providerId="LiveId" clId="{A549BABB-4D7A-491C-B4F1-898D4446DFD4}" dt="2022-11-09T19:48:56.977" v="747"/>
          <ac:spMkLst>
            <pc:docMk/>
            <pc:sldMk cId="631735378" sldId="311"/>
            <ac:spMk id="17" creationId="{8DA8D347-85C3-4990-C2D3-5596F146423D}"/>
          </ac:spMkLst>
        </pc:spChg>
        <pc:spChg chg="add del mod">
          <ac:chgData name="Raphael Freitas" userId="a487a61babc2bbfd" providerId="LiveId" clId="{A549BABB-4D7A-491C-B4F1-898D4446DFD4}" dt="2022-11-09T19:48:56.977" v="747"/>
          <ac:spMkLst>
            <pc:docMk/>
            <pc:sldMk cId="631735378" sldId="311"/>
            <ac:spMk id="18" creationId="{E47B0D6E-7386-E0C3-5266-620397ECA2C8}"/>
          </ac:spMkLst>
        </pc:spChg>
        <pc:spChg chg="add del mod">
          <ac:chgData name="Raphael Freitas" userId="a487a61babc2bbfd" providerId="LiveId" clId="{A549BABB-4D7A-491C-B4F1-898D4446DFD4}" dt="2022-11-09T19:48:56.977" v="747"/>
          <ac:spMkLst>
            <pc:docMk/>
            <pc:sldMk cId="631735378" sldId="311"/>
            <ac:spMk id="19" creationId="{180FF3AA-5C6E-30EE-BB4B-FF6BEDF47582}"/>
          </ac:spMkLst>
        </pc:spChg>
        <pc:spChg chg="add del mod">
          <ac:chgData name="Raphael Freitas" userId="a487a61babc2bbfd" providerId="LiveId" clId="{A549BABB-4D7A-491C-B4F1-898D4446DFD4}" dt="2022-11-09T19:48:56.977" v="747"/>
          <ac:spMkLst>
            <pc:docMk/>
            <pc:sldMk cId="631735378" sldId="311"/>
            <ac:spMk id="20" creationId="{0EE0E6E1-3A04-8CDE-7CAD-5F5685C5F90F}"/>
          </ac:spMkLst>
        </pc:spChg>
        <pc:spChg chg="add del mod">
          <ac:chgData name="Raphael Freitas" userId="a487a61babc2bbfd" providerId="LiveId" clId="{A549BABB-4D7A-491C-B4F1-898D4446DFD4}" dt="2022-11-09T19:48:56.977" v="747"/>
          <ac:spMkLst>
            <pc:docMk/>
            <pc:sldMk cId="631735378" sldId="311"/>
            <ac:spMk id="21" creationId="{06D63B34-9535-A889-D004-8824974133A3}"/>
          </ac:spMkLst>
        </pc:spChg>
        <pc:spChg chg="mod">
          <ac:chgData name="Raphael Freitas" userId="a487a61babc2bbfd" providerId="LiveId" clId="{A549BABB-4D7A-491C-B4F1-898D4446DFD4}" dt="2022-11-09T19:48:56.106" v="746"/>
          <ac:spMkLst>
            <pc:docMk/>
            <pc:sldMk cId="631735378" sldId="311"/>
            <ac:spMk id="23" creationId="{B9646B71-4CCB-DF01-3BC5-7C6A7CD21470}"/>
          </ac:spMkLst>
        </pc:spChg>
        <pc:spChg chg="mod">
          <ac:chgData name="Raphael Freitas" userId="a487a61babc2bbfd" providerId="LiveId" clId="{A549BABB-4D7A-491C-B4F1-898D4446DFD4}" dt="2022-11-09T19:48:56.106" v="746"/>
          <ac:spMkLst>
            <pc:docMk/>
            <pc:sldMk cId="631735378" sldId="311"/>
            <ac:spMk id="24" creationId="{77F313D9-7B42-8853-6A81-4BFDBD7A705E}"/>
          </ac:spMkLst>
        </pc:spChg>
        <pc:spChg chg="add del mod">
          <ac:chgData name="Raphael Freitas" userId="a487a61babc2bbfd" providerId="LiveId" clId="{A549BABB-4D7A-491C-B4F1-898D4446DFD4}" dt="2022-11-09T19:48:56.977" v="747"/>
          <ac:spMkLst>
            <pc:docMk/>
            <pc:sldMk cId="631735378" sldId="311"/>
            <ac:spMk id="25" creationId="{631DCD84-B633-92C1-D029-0115DC5FE2AE}"/>
          </ac:spMkLst>
        </pc:spChg>
        <pc:spChg chg="add del mod">
          <ac:chgData name="Raphael Freitas" userId="a487a61babc2bbfd" providerId="LiveId" clId="{A549BABB-4D7A-491C-B4F1-898D4446DFD4}" dt="2022-11-09T19:48:56.977" v="747"/>
          <ac:spMkLst>
            <pc:docMk/>
            <pc:sldMk cId="631735378" sldId="311"/>
            <ac:spMk id="26" creationId="{A6A0EAA9-BA7B-03FE-B4F5-7D18698AB8A6}"/>
          </ac:spMkLst>
        </pc:spChg>
        <pc:spChg chg="add del mod">
          <ac:chgData name="Raphael Freitas" userId="a487a61babc2bbfd" providerId="LiveId" clId="{A549BABB-4D7A-491C-B4F1-898D4446DFD4}" dt="2022-11-09T19:48:56.977" v="747"/>
          <ac:spMkLst>
            <pc:docMk/>
            <pc:sldMk cId="631735378" sldId="311"/>
            <ac:spMk id="27" creationId="{30EDB66D-FD0F-09C1-E273-8329C380B18A}"/>
          </ac:spMkLst>
        </pc:spChg>
        <pc:spChg chg="add del mod">
          <ac:chgData name="Raphael Freitas" userId="a487a61babc2bbfd" providerId="LiveId" clId="{A549BABB-4D7A-491C-B4F1-898D4446DFD4}" dt="2022-11-09T19:48:56.977" v="747"/>
          <ac:spMkLst>
            <pc:docMk/>
            <pc:sldMk cId="631735378" sldId="311"/>
            <ac:spMk id="28" creationId="{E15591C8-91A4-3B8E-9ED6-D02119C6A242}"/>
          </ac:spMkLst>
        </pc:spChg>
        <pc:spChg chg="add del mod">
          <ac:chgData name="Raphael Freitas" userId="a487a61babc2bbfd" providerId="LiveId" clId="{A549BABB-4D7A-491C-B4F1-898D4446DFD4}" dt="2022-11-09T19:48:56.977" v="747"/>
          <ac:spMkLst>
            <pc:docMk/>
            <pc:sldMk cId="631735378" sldId="311"/>
            <ac:spMk id="29" creationId="{16D14DF8-39F5-E0F1-E067-BE1FE07E50F2}"/>
          </ac:spMkLst>
        </pc:spChg>
        <pc:spChg chg="mod">
          <ac:chgData name="Raphael Freitas" userId="a487a61babc2bbfd" providerId="LiveId" clId="{A549BABB-4D7A-491C-B4F1-898D4446DFD4}" dt="2022-11-09T19:48:56.106" v="746"/>
          <ac:spMkLst>
            <pc:docMk/>
            <pc:sldMk cId="631735378" sldId="311"/>
            <ac:spMk id="31" creationId="{BDFE7334-4B79-3058-69C6-9985A939F3A3}"/>
          </ac:spMkLst>
        </pc:spChg>
        <pc:spChg chg="mod">
          <ac:chgData name="Raphael Freitas" userId="a487a61babc2bbfd" providerId="LiveId" clId="{A549BABB-4D7A-491C-B4F1-898D4446DFD4}" dt="2022-11-09T19:48:56.106" v="746"/>
          <ac:spMkLst>
            <pc:docMk/>
            <pc:sldMk cId="631735378" sldId="311"/>
            <ac:spMk id="32" creationId="{FEA70E37-243B-64AE-B9EA-A1A4CA427460}"/>
          </ac:spMkLst>
        </pc:spChg>
        <pc:spChg chg="add del mod">
          <ac:chgData name="Raphael Freitas" userId="a487a61babc2bbfd" providerId="LiveId" clId="{A549BABB-4D7A-491C-B4F1-898D4446DFD4}" dt="2022-11-09T19:48:56.977" v="747"/>
          <ac:spMkLst>
            <pc:docMk/>
            <pc:sldMk cId="631735378" sldId="311"/>
            <ac:spMk id="33" creationId="{45628EF7-1683-77C7-A7F5-A0200FD257CD}"/>
          </ac:spMkLst>
        </pc:spChg>
        <pc:spChg chg="add del mod">
          <ac:chgData name="Raphael Freitas" userId="a487a61babc2bbfd" providerId="LiveId" clId="{A549BABB-4D7A-491C-B4F1-898D4446DFD4}" dt="2022-11-09T19:48:56.977" v="747"/>
          <ac:spMkLst>
            <pc:docMk/>
            <pc:sldMk cId="631735378" sldId="311"/>
            <ac:spMk id="34" creationId="{AD9E4190-10C1-32D9-47EC-426C70FA8EC0}"/>
          </ac:spMkLst>
        </pc:spChg>
        <pc:spChg chg="add del mod">
          <ac:chgData name="Raphael Freitas" userId="a487a61babc2bbfd" providerId="LiveId" clId="{A549BABB-4D7A-491C-B4F1-898D4446DFD4}" dt="2022-11-09T19:48:56.977" v="747"/>
          <ac:spMkLst>
            <pc:docMk/>
            <pc:sldMk cId="631735378" sldId="311"/>
            <ac:spMk id="35" creationId="{35CC3FA0-E528-FC7D-CBA6-1402CD2CD905}"/>
          </ac:spMkLst>
        </pc:spChg>
        <pc:spChg chg="add mod">
          <ac:chgData name="Raphael Freitas" userId="a487a61babc2bbfd" providerId="LiveId" clId="{A549BABB-4D7A-491C-B4F1-898D4446DFD4}" dt="2022-11-09T19:48:57.882" v="748"/>
          <ac:spMkLst>
            <pc:docMk/>
            <pc:sldMk cId="631735378" sldId="311"/>
            <ac:spMk id="36" creationId="{133FDEF9-158B-35F0-795D-3366317F34AF}"/>
          </ac:spMkLst>
        </pc:spChg>
        <pc:spChg chg="add mod">
          <ac:chgData name="Raphael Freitas" userId="a487a61babc2bbfd" providerId="LiveId" clId="{A549BABB-4D7A-491C-B4F1-898D4446DFD4}" dt="2022-11-09T19:48:57.882" v="748"/>
          <ac:spMkLst>
            <pc:docMk/>
            <pc:sldMk cId="631735378" sldId="311"/>
            <ac:spMk id="37" creationId="{7D796679-B883-E39A-0206-0F1B9F8E24B6}"/>
          </ac:spMkLst>
        </pc:spChg>
        <pc:spChg chg="mod">
          <ac:chgData name="Raphael Freitas" userId="a487a61babc2bbfd" providerId="LiveId" clId="{A549BABB-4D7A-491C-B4F1-898D4446DFD4}" dt="2022-11-09T19:48:57.882" v="748"/>
          <ac:spMkLst>
            <pc:docMk/>
            <pc:sldMk cId="631735378" sldId="311"/>
            <ac:spMk id="39" creationId="{020508EF-D968-7EFB-4186-17171FC11198}"/>
          </ac:spMkLst>
        </pc:spChg>
        <pc:spChg chg="mod">
          <ac:chgData name="Raphael Freitas" userId="a487a61babc2bbfd" providerId="LiveId" clId="{A549BABB-4D7A-491C-B4F1-898D4446DFD4}" dt="2022-11-09T19:48:57.882" v="748"/>
          <ac:spMkLst>
            <pc:docMk/>
            <pc:sldMk cId="631735378" sldId="311"/>
            <ac:spMk id="40" creationId="{DEA6AF16-D0B7-E0CD-A45B-F10384E1FA4D}"/>
          </ac:spMkLst>
        </pc:spChg>
        <pc:spChg chg="add mod">
          <ac:chgData name="Raphael Freitas" userId="a487a61babc2bbfd" providerId="LiveId" clId="{A549BABB-4D7A-491C-B4F1-898D4446DFD4}" dt="2022-11-09T19:48:57.882" v="748"/>
          <ac:spMkLst>
            <pc:docMk/>
            <pc:sldMk cId="631735378" sldId="311"/>
            <ac:spMk id="41" creationId="{F1AD0EB8-2965-9DFB-8793-13D2749DC77A}"/>
          </ac:spMkLst>
        </pc:spChg>
        <pc:spChg chg="add mod">
          <ac:chgData name="Raphael Freitas" userId="a487a61babc2bbfd" providerId="LiveId" clId="{A549BABB-4D7A-491C-B4F1-898D4446DFD4}" dt="2022-11-09T19:48:57.882" v="748"/>
          <ac:spMkLst>
            <pc:docMk/>
            <pc:sldMk cId="631735378" sldId="311"/>
            <ac:spMk id="42" creationId="{699B38A9-AFC5-4B2B-70C3-932AA4EA4468}"/>
          </ac:spMkLst>
        </pc:spChg>
        <pc:spChg chg="add mod">
          <ac:chgData name="Raphael Freitas" userId="a487a61babc2bbfd" providerId="LiveId" clId="{A549BABB-4D7A-491C-B4F1-898D4446DFD4}" dt="2022-11-09T19:48:57.882" v="748"/>
          <ac:spMkLst>
            <pc:docMk/>
            <pc:sldMk cId="631735378" sldId="311"/>
            <ac:spMk id="43" creationId="{D22C0FFF-8FC1-F6AC-9968-0AB31F357A93}"/>
          </ac:spMkLst>
        </pc:spChg>
        <pc:spChg chg="add mod">
          <ac:chgData name="Raphael Freitas" userId="a487a61babc2bbfd" providerId="LiveId" clId="{A549BABB-4D7A-491C-B4F1-898D4446DFD4}" dt="2022-11-09T19:48:57.882" v="748"/>
          <ac:spMkLst>
            <pc:docMk/>
            <pc:sldMk cId="631735378" sldId="311"/>
            <ac:spMk id="44" creationId="{A79E79EF-65E6-E467-4E60-C20BDD6486F3}"/>
          </ac:spMkLst>
        </pc:spChg>
        <pc:spChg chg="add mod">
          <ac:chgData name="Raphael Freitas" userId="a487a61babc2bbfd" providerId="LiveId" clId="{A549BABB-4D7A-491C-B4F1-898D4446DFD4}" dt="2022-11-09T19:48:57.882" v="748"/>
          <ac:spMkLst>
            <pc:docMk/>
            <pc:sldMk cId="631735378" sldId="311"/>
            <ac:spMk id="45" creationId="{6DE130D4-DAB6-B5D7-74E7-2933A1D8F091}"/>
          </ac:spMkLst>
        </pc:spChg>
        <pc:spChg chg="mod">
          <ac:chgData name="Raphael Freitas" userId="a487a61babc2bbfd" providerId="LiveId" clId="{A549BABB-4D7A-491C-B4F1-898D4446DFD4}" dt="2022-11-09T19:48:57.882" v="748"/>
          <ac:spMkLst>
            <pc:docMk/>
            <pc:sldMk cId="631735378" sldId="311"/>
            <ac:spMk id="47" creationId="{FFFD8721-E13B-9B94-7B1F-256C370FD18B}"/>
          </ac:spMkLst>
        </pc:spChg>
        <pc:spChg chg="mod">
          <ac:chgData name="Raphael Freitas" userId="a487a61babc2bbfd" providerId="LiveId" clId="{A549BABB-4D7A-491C-B4F1-898D4446DFD4}" dt="2022-11-09T19:48:57.882" v="748"/>
          <ac:spMkLst>
            <pc:docMk/>
            <pc:sldMk cId="631735378" sldId="311"/>
            <ac:spMk id="48" creationId="{972BB7B1-1B44-7F16-59DE-FAE9E4C691FF}"/>
          </ac:spMkLst>
        </pc:spChg>
        <pc:spChg chg="add mod">
          <ac:chgData name="Raphael Freitas" userId="a487a61babc2bbfd" providerId="LiveId" clId="{A549BABB-4D7A-491C-B4F1-898D4446DFD4}" dt="2022-11-09T19:48:57.882" v="748"/>
          <ac:spMkLst>
            <pc:docMk/>
            <pc:sldMk cId="631735378" sldId="311"/>
            <ac:spMk id="49" creationId="{5374DDE2-6DB0-AE19-FBAF-20077F0BEEE6}"/>
          </ac:spMkLst>
        </pc:spChg>
        <pc:spChg chg="add mod">
          <ac:chgData name="Raphael Freitas" userId="a487a61babc2bbfd" providerId="LiveId" clId="{A549BABB-4D7A-491C-B4F1-898D4446DFD4}" dt="2022-11-09T19:48:57.882" v="748"/>
          <ac:spMkLst>
            <pc:docMk/>
            <pc:sldMk cId="631735378" sldId="311"/>
            <ac:spMk id="50" creationId="{F9A7B4C0-3389-AD72-36B6-A21601C82D08}"/>
          </ac:spMkLst>
        </pc:spChg>
        <pc:spChg chg="add mod">
          <ac:chgData name="Raphael Freitas" userId="a487a61babc2bbfd" providerId="LiveId" clId="{A549BABB-4D7A-491C-B4F1-898D4446DFD4}" dt="2022-11-09T19:48:57.882" v="748"/>
          <ac:spMkLst>
            <pc:docMk/>
            <pc:sldMk cId="631735378" sldId="311"/>
            <ac:spMk id="51" creationId="{17158197-2062-461B-FE4C-47A34606F985}"/>
          </ac:spMkLst>
        </pc:spChg>
        <pc:spChg chg="add mod">
          <ac:chgData name="Raphael Freitas" userId="a487a61babc2bbfd" providerId="LiveId" clId="{A549BABB-4D7A-491C-B4F1-898D4446DFD4}" dt="2022-11-09T19:48:57.882" v="748"/>
          <ac:spMkLst>
            <pc:docMk/>
            <pc:sldMk cId="631735378" sldId="311"/>
            <ac:spMk id="52" creationId="{8EA1999E-56A3-FADC-F15A-1F2993793B45}"/>
          </ac:spMkLst>
        </pc:spChg>
        <pc:spChg chg="add mod">
          <ac:chgData name="Raphael Freitas" userId="a487a61babc2bbfd" providerId="LiveId" clId="{A549BABB-4D7A-491C-B4F1-898D4446DFD4}" dt="2022-11-09T19:48:57.882" v="748"/>
          <ac:spMkLst>
            <pc:docMk/>
            <pc:sldMk cId="631735378" sldId="311"/>
            <ac:spMk id="53" creationId="{B5217182-1824-92DB-C13B-1C2F6B116EBD}"/>
          </ac:spMkLst>
        </pc:spChg>
        <pc:spChg chg="mod">
          <ac:chgData name="Raphael Freitas" userId="a487a61babc2bbfd" providerId="LiveId" clId="{A549BABB-4D7A-491C-B4F1-898D4446DFD4}" dt="2022-11-09T19:48:57.882" v="748"/>
          <ac:spMkLst>
            <pc:docMk/>
            <pc:sldMk cId="631735378" sldId="311"/>
            <ac:spMk id="55" creationId="{710BF9AD-4259-17D6-6582-73272D879323}"/>
          </ac:spMkLst>
        </pc:spChg>
        <pc:spChg chg="mod">
          <ac:chgData name="Raphael Freitas" userId="a487a61babc2bbfd" providerId="LiveId" clId="{A549BABB-4D7A-491C-B4F1-898D4446DFD4}" dt="2022-11-09T19:48:57.882" v="748"/>
          <ac:spMkLst>
            <pc:docMk/>
            <pc:sldMk cId="631735378" sldId="311"/>
            <ac:spMk id="56" creationId="{F5C1EC1B-EC6F-E6D2-0B77-A04840D197DE}"/>
          </ac:spMkLst>
        </pc:spChg>
        <pc:spChg chg="add mod">
          <ac:chgData name="Raphael Freitas" userId="a487a61babc2bbfd" providerId="LiveId" clId="{A549BABB-4D7A-491C-B4F1-898D4446DFD4}" dt="2022-11-09T19:48:57.882" v="748"/>
          <ac:spMkLst>
            <pc:docMk/>
            <pc:sldMk cId="631735378" sldId="311"/>
            <ac:spMk id="57" creationId="{2DF36E3A-4232-35F2-237E-3EFBE6030190}"/>
          </ac:spMkLst>
        </pc:spChg>
        <pc:spChg chg="add mod">
          <ac:chgData name="Raphael Freitas" userId="a487a61babc2bbfd" providerId="LiveId" clId="{A549BABB-4D7A-491C-B4F1-898D4446DFD4}" dt="2022-11-09T19:48:57.882" v="748"/>
          <ac:spMkLst>
            <pc:docMk/>
            <pc:sldMk cId="631735378" sldId="311"/>
            <ac:spMk id="58" creationId="{C9AFA973-402F-9A1C-C4D6-7027882D1C68}"/>
          </ac:spMkLst>
        </pc:spChg>
        <pc:spChg chg="add mod">
          <ac:chgData name="Raphael Freitas" userId="a487a61babc2bbfd" providerId="LiveId" clId="{A549BABB-4D7A-491C-B4F1-898D4446DFD4}" dt="2022-11-09T19:48:57.882" v="748"/>
          <ac:spMkLst>
            <pc:docMk/>
            <pc:sldMk cId="631735378" sldId="311"/>
            <ac:spMk id="59" creationId="{740E7A3E-9ABA-BBF0-3FEA-38A86C212FD1}"/>
          </ac:spMkLst>
        </pc:spChg>
        <pc:spChg chg="add mod">
          <ac:chgData name="Raphael Freitas" userId="a487a61babc2bbfd" providerId="LiveId" clId="{A549BABB-4D7A-491C-B4F1-898D4446DFD4}" dt="2022-11-09T19:48:57.882" v="748"/>
          <ac:spMkLst>
            <pc:docMk/>
            <pc:sldMk cId="631735378" sldId="311"/>
            <ac:spMk id="60" creationId="{508279AC-D376-4B0E-C97B-E05D71329064}"/>
          </ac:spMkLst>
        </pc:spChg>
        <pc:spChg chg="add mod">
          <ac:chgData name="Raphael Freitas" userId="a487a61babc2bbfd" providerId="LiveId" clId="{A549BABB-4D7A-491C-B4F1-898D4446DFD4}" dt="2022-11-09T19:48:57.882" v="748"/>
          <ac:spMkLst>
            <pc:docMk/>
            <pc:sldMk cId="631735378" sldId="311"/>
            <ac:spMk id="61" creationId="{5F024154-F097-0B66-AD6A-04932C312B85}"/>
          </ac:spMkLst>
        </pc:spChg>
        <pc:spChg chg="mod">
          <ac:chgData name="Raphael Freitas" userId="a487a61babc2bbfd" providerId="LiveId" clId="{A549BABB-4D7A-491C-B4F1-898D4446DFD4}" dt="2022-11-09T19:48:57.882" v="748"/>
          <ac:spMkLst>
            <pc:docMk/>
            <pc:sldMk cId="631735378" sldId="311"/>
            <ac:spMk id="63" creationId="{063C1782-F08D-7D97-F928-DF53B7E0CC5D}"/>
          </ac:spMkLst>
        </pc:spChg>
        <pc:spChg chg="mod">
          <ac:chgData name="Raphael Freitas" userId="a487a61babc2bbfd" providerId="LiveId" clId="{A549BABB-4D7A-491C-B4F1-898D4446DFD4}" dt="2022-11-09T19:48:57.882" v="748"/>
          <ac:spMkLst>
            <pc:docMk/>
            <pc:sldMk cId="631735378" sldId="311"/>
            <ac:spMk id="64" creationId="{41C73CC0-175F-34F6-0C9E-A95E092D0A7B}"/>
          </ac:spMkLst>
        </pc:spChg>
        <pc:spChg chg="add mod">
          <ac:chgData name="Raphael Freitas" userId="a487a61babc2bbfd" providerId="LiveId" clId="{A549BABB-4D7A-491C-B4F1-898D4446DFD4}" dt="2022-11-09T19:48:57.882" v="748"/>
          <ac:spMkLst>
            <pc:docMk/>
            <pc:sldMk cId="631735378" sldId="311"/>
            <ac:spMk id="65" creationId="{23EE906F-B7CB-E42B-4D3D-03B24B0C7BB3}"/>
          </ac:spMkLst>
        </pc:spChg>
        <pc:spChg chg="add mod">
          <ac:chgData name="Raphael Freitas" userId="a487a61babc2bbfd" providerId="LiveId" clId="{A549BABB-4D7A-491C-B4F1-898D4446DFD4}" dt="2022-11-09T19:48:57.882" v="748"/>
          <ac:spMkLst>
            <pc:docMk/>
            <pc:sldMk cId="631735378" sldId="311"/>
            <ac:spMk id="66" creationId="{CC7979B5-EC24-0B73-C2D8-68031CE8A34C}"/>
          </ac:spMkLst>
        </pc:spChg>
        <pc:spChg chg="add mod">
          <ac:chgData name="Raphael Freitas" userId="a487a61babc2bbfd" providerId="LiveId" clId="{A549BABB-4D7A-491C-B4F1-898D4446DFD4}" dt="2022-11-09T19:48:57.882" v="748"/>
          <ac:spMkLst>
            <pc:docMk/>
            <pc:sldMk cId="631735378" sldId="311"/>
            <ac:spMk id="67" creationId="{EA87049F-A929-62C1-4094-A957F9F9309E}"/>
          </ac:spMkLst>
        </pc:spChg>
        <pc:spChg chg="mod">
          <ac:chgData name="Raphael Freitas" userId="a487a61babc2bbfd" providerId="LiveId" clId="{A549BABB-4D7A-491C-B4F1-898D4446DFD4}" dt="2022-11-09T19:48:54.916" v="745" actId="1076"/>
          <ac:spMkLst>
            <pc:docMk/>
            <pc:sldMk cId="631735378" sldId="311"/>
            <ac:spMk id="123" creationId="{00000000-0000-0000-0000-000000000000}"/>
          </ac:spMkLst>
        </pc:spChg>
        <pc:grpChg chg="add del mod">
          <ac:chgData name="Raphael Freitas" userId="a487a61babc2bbfd" providerId="LiveId" clId="{A549BABB-4D7A-491C-B4F1-898D4446DFD4}" dt="2022-11-09T19:48:56.977" v="747"/>
          <ac:grpSpMkLst>
            <pc:docMk/>
            <pc:sldMk cId="631735378" sldId="311"/>
            <ac:grpSpMk id="6" creationId="{5A4A9349-5D0A-CB31-A7F4-1C4B7ABEC5AC}"/>
          </ac:grpSpMkLst>
        </pc:grpChg>
        <pc:grpChg chg="add del mod">
          <ac:chgData name="Raphael Freitas" userId="a487a61babc2bbfd" providerId="LiveId" clId="{A549BABB-4D7A-491C-B4F1-898D4446DFD4}" dt="2022-11-09T19:48:56.977" v="747"/>
          <ac:grpSpMkLst>
            <pc:docMk/>
            <pc:sldMk cId="631735378" sldId="311"/>
            <ac:grpSpMk id="14" creationId="{4E397A7A-6069-ECA2-E3FC-812676A31F5C}"/>
          </ac:grpSpMkLst>
        </pc:grpChg>
        <pc:grpChg chg="add del mod">
          <ac:chgData name="Raphael Freitas" userId="a487a61babc2bbfd" providerId="LiveId" clId="{A549BABB-4D7A-491C-B4F1-898D4446DFD4}" dt="2022-11-09T19:48:56.977" v="747"/>
          <ac:grpSpMkLst>
            <pc:docMk/>
            <pc:sldMk cId="631735378" sldId="311"/>
            <ac:grpSpMk id="22" creationId="{B6E5E798-F5BA-9111-D571-4B95A675213C}"/>
          </ac:grpSpMkLst>
        </pc:grpChg>
        <pc:grpChg chg="add del mod">
          <ac:chgData name="Raphael Freitas" userId="a487a61babc2bbfd" providerId="LiveId" clId="{A549BABB-4D7A-491C-B4F1-898D4446DFD4}" dt="2022-11-09T19:48:56.977" v="747"/>
          <ac:grpSpMkLst>
            <pc:docMk/>
            <pc:sldMk cId="631735378" sldId="311"/>
            <ac:grpSpMk id="30" creationId="{6692BB6C-F336-F695-B6E1-BC5C2B475763}"/>
          </ac:grpSpMkLst>
        </pc:grpChg>
        <pc:grpChg chg="add mod">
          <ac:chgData name="Raphael Freitas" userId="a487a61babc2bbfd" providerId="LiveId" clId="{A549BABB-4D7A-491C-B4F1-898D4446DFD4}" dt="2022-11-09T19:48:57.882" v="748"/>
          <ac:grpSpMkLst>
            <pc:docMk/>
            <pc:sldMk cId="631735378" sldId="311"/>
            <ac:grpSpMk id="38" creationId="{A6B02B2E-842B-1763-0F9E-7D75061A95F3}"/>
          </ac:grpSpMkLst>
        </pc:grpChg>
        <pc:grpChg chg="add mod">
          <ac:chgData name="Raphael Freitas" userId="a487a61babc2bbfd" providerId="LiveId" clId="{A549BABB-4D7A-491C-B4F1-898D4446DFD4}" dt="2022-11-09T19:48:57.882" v="748"/>
          <ac:grpSpMkLst>
            <pc:docMk/>
            <pc:sldMk cId="631735378" sldId="311"/>
            <ac:grpSpMk id="46" creationId="{387D1F2C-8EA1-C06F-917C-2C3B5E01D83D}"/>
          </ac:grpSpMkLst>
        </pc:grpChg>
        <pc:grpChg chg="add mod">
          <ac:chgData name="Raphael Freitas" userId="a487a61babc2bbfd" providerId="LiveId" clId="{A549BABB-4D7A-491C-B4F1-898D4446DFD4}" dt="2022-11-09T19:48:57.882" v="748"/>
          <ac:grpSpMkLst>
            <pc:docMk/>
            <pc:sldMk cId="631735378" sldId="311"/>
            <ac:grpSpMk id="54" creationId="{C1485D0D-0C39-8628-B204-784D4B61E12F}"/>
          </ac:grpSpMkLst>
        </pc:grpChg>
        <pc:grpChg chg="add mod">
          <ac:chgData name="Raphael Freitas" userId="a487a61babc2bbfd" providerId="LiveId" clId="{A549BABB-4D7A-491C-B4F1-898D4446DFD4}" dt="2022-11-09T19:48:57.882" v="748"/>
          <ac:grpSpMkLst>
            <pc:docMk/>
            <pc:sldMk cId="631735378" sldId="311"/>
            <ac:grpSpMk id="62" creationId="{C0410404-07CC-279D-A7BE-115E33DDB300}"/>
          </ac:grpSpMkLst>
        </pc:grpChg>
      </pc:sldChg>
      <pc:sldChg chg="addSp delSp modSp add del mod">
        <pc:chgData name="Raphael Freitas" userId="a487a61babc2bbfd" providerId="LiveId" clId="{A549BABB-4D7A-491C-B4F1-898D4446DFD4}" dt="2022-11-09T19:18:47.789" v="578" actId="47"/>
        <pc:sldMkLst>
          <pc:docMk/>
          <pc:sldMk cId="1091983399" sldId="311"/>
        </pc:sldMkLst>
        <pc:spChg chg="del">
          <ac:chgData name="Raphael Freitas" userId="a487a61babc2bbfd" providerId="LiveId" clId="{A549BABB-4D7A-491C-B4F1-898D4446DFD4}" dt="2022-11-09T19:04:44.343" v="386" actId="478"/>
          <ac:spMkLst>
            <pc:docMk/>
            <pc:sldMk cId="1091983399" sldId="311"/>
            <ac:spMk id="2" creationId="{50295871-3171-55EE-6E4D-3EA1F387B117}"/>
          </ac:spMkLst>
        </pc:spChg>
        <pc:spChg chg="del">
          <ac:chgData name="Raphael Freitas" userId="a487a61babc2bbfd" providerId="LiveId" clId="{A549BABB-4D7A-491C-B4F1-898D4446DFD4}" dt="2022-11-09T19:04:44.343" v="386" actId="478"/>
          <ac:spMkLst>
            <pc:docMk/>
            <pc:sldMk cId="1091983399" sldId="311"/>
            <ac:spMk id="6" creationId="{60A8BB3B-2ABC-6A4C-1A1B-589FE7CF55D0}"/>
          </ac:spMkLst>
        </pc:spChg>
        <pc:spChg chg="del">
          <ac:chgData name="Raphael Freitas" userId="a487a61babc2bbfd" providerId="LiveId" clId="{A549BABB-4D7A-491C-B4F1-898D4446DFD4}" dt="2022-11-09T19:04:44.343" v="386" actId="478"/>
          <ac:spMkLst>
            <pc:docMk/>
            <pc:sldMk cId="1091983399" sldId="311"/>
            <ac:spMk id="7" creationId="{B655B913-BC60-2618-125B-AADE4A8D6BE6}"/>
          </ac:spMkLst>
        </pc:spChg>
        <pc:spChg chg="del">
          <ac:chgData name="Raphael Freitas" userId="a487a61babc2bbfd" providerId="LiveId" clId="{A549BABB-4D7A-491C-B4F1-898D4446DFD4}" dt="2022-11-09T19:04:44.343" v="386" actId="478"/>
          <ac:spMkLst>
            <pc:docMk/>
            <pc:sldMk cId="1091983399" sldId="311"/>
            <ac:spMk id="8" creationId="{DBDEB392-649C-38D9-1DE2-C4FA6A14EDCC}"/>
          </ac:spMkLst>
        </pc:spChg>
        <pc:spChg chg="del">
          <ac:chgData name="Raphael Freitas" userId="a487a61babc2bbfd" providerId="LiveId" clId="{A549BABB-4D7A-491C-B4F1-898D4446DFD4}" dt="2022-11-09T19:04:44.343" v="386" actId="478"/>
          <ac:spMkLst>
            <pc:docMk/>
            <pc:sldMk cId="1091983399" sldId="311"/>
            <ac:spMk id="9" creationId="{332CDB33-D72D-BAF0-7FD8-606D722BA03E}"/>
          </ac:spMkLst>
        </pc:spChg>
        <pc:spChg chg="del">
          <ac:chgData name="Raphael Freitas" userId="a487a61babc2bbfd" providerId="LiveId" clId="{A549BABB-4D7A-491C-B4F1-898D4446DFD4}" dt="2022-11-09T19:04:44.343" v="386" actId="478"/>
          <ac:spMkLst>
            <pc:docMk/>
            <pc:sldMk cId="1091983399" sldId="311"/>
            <ac:spMk id="10" creationId="{E3E457F0-5DC6-7A76-23E0-9DD1BFBB831B}"/>
          </ac:spMkLst>
        </pc:spChg>
        <pc:spChg chg="del">
          <ac:chgData name="Raphael Freitas" userId="a487a61babc2bbfd" providerId="LiveId" clId="{A549BABB-4D7A-491C-B4F1-898D4446DFD4}" dt="2022-11-09T19:04:44.343" v="386" actId="478"/>
          <ac:spMkLst>
            <pc:docMk/>
            <pc:sldMk cId="1091983399" sldId="311"/>
            <ac:spMk id="11" creationId="{1BC8F6AA-57D7-3C02-CD53-7A15F65F5168}"/>
          </ac:spMkLst>
        </pc:spChg>
        <pc:spChg chg="del">
          <ac:chgData name="Raphael Freitas" userId="a487a61babc2bbfd" providerId="LiveId" clId="{A549BABB-4D7A-491C-B4F1-898D4446DFD4}" dt="2022-11-09T19:04:44.343" v="386" actId="478"/>
          <ac:spMkLst>
            <pc:docMk/>
            <pc:sldMk cId="1091983399" sldId="311"/>
            <ac:spMk id="12" creationId="{F5177BC4-740A-C13A-7C31-9E4504C78866}"/>
          </ac:spMkLst>
        </pc:spChg>
        <pc:spChg chg="add mod">
          <ac:chgData name="Raphael Freitas" userId="a487a61babc2bbfd" providerId="LiveId" clId="{A549BABB-4D7A-491C-B4F1-898D4446DFD4}" dt="2022-11-09T19:06:38.551" v="416"/>
          <ac:spMkLst>
            <pc:docMk/>
            <pc:sldMk cId="1091983399" sldId="311"/>
            <ac:spMk id="13" creationId="{D907A64E-44E2-62F7-194C-E1EB1DEE02C1}"/>
          </ac:spMkLst>
        </pc:spChg>
        <pc:spChg chg="del">
          <ac:chgData name="Raphael Freitas" userId="a487a61babc2bbfd" providerId="LiveId" clId="{A549BABB-4D7A-491C-B4F1-898D4446DFD4}" dt="2022-11-09T19:04:44.343" v="386" actId="478"/>
          <ac:spMkLst>
            <pc:docMk/>
            <pc:sldMk cId="1091983399" sldId="311"/>
            <ac:spMk id="14" creationId="{4EE27F1D-18FB-316C-7853-81EF7F710A9F}"/>
          </ac:spMkLst>
        </pc:spChg>
        <pc:spChg chg="del">
          <ac:chgData name="Raphael Freitas" userId="a487a61babc2bbfd" providerId="LiveId" clId="{A549BABB-4D7A-491C-B4F1-898D4446DFD4}" dt="2022-11-09T19:04:44.343" v="386" actId="478"/>
          <ac:spMkLst>
            <pc:docMk/>
            <pc:sldMk cId="1091983399" sldId="311"/>
            <ac:spMk id="15" creationId="{784BB28B-4AA9-5283-C7E9-C0E880C70B40}"/>
          </ac:spMkLst>
        </pc:spChg>
        <pc:spChg chg="del">
          <ac:chgData name="Raphael Freitas" userId="a487a61babc2bbfd" providerId="LiveId" clId="{A549BABB-4D7A-491C-B4F1-898D4446DFD4}" dt="2022-11-09T19:04:44.343" v="386" actId="478"/>
          <ac:spMkLst>
            <pc:docMk/>
            <pc:sldMk cId="1091983399" sldId="311"/>
            <ac:spMk id="16" creationId="{E0E1539F-1E6C-9A5B-DC07-5EAAAE68FAE1}"/>
          </ac:spMkLst>
        </pc:spChg>
        <pc:spChg chg="del">
          <ac:chgData name="Raphael Freitas" userId="a487a61babc2bbfd" providerId="LiveId" clId="{A549BABB-4D7A-491C-B4F1-898D4446DFD4}" dt="2022-11-09T19:04:44.343" v="386" actId="478"/>
          <ac:spMkLst>
            <pc:docMk/>
            <pc:sldMk cId="1091983399" sldId="311"/>
            <ac:spMk id="17" creationId="{80EDBA84-E34D-B739-5B54-55B9C20A0F82}"/>
          </ac:spMkLst>
        </pc:spChg>
        <pc:spChg chg="del">
          <ac:chgData name="Raphael Freitas" userId="a487a61babc2bbfd" providerId="LiveId" clId="{A549BABB-4D7A-491C-B4F1-898D4446DFD4}" dt="2022-11-09T19:04:44.343" v="386" actId="478"/>
          <ac:spMkLst>
            <pc:docMk/>
            <pc:sldMk cId="1091983399" sldId="311"/>
            <ac:spMk id="36" creationId="{2B7CB091-F55B-077C-7B71-581CB01C5396}"/>
          </ac:spMkLst>
        </pc:spChg>
        <pc:spChg chg="add mod">
          <ac:chgData name="Raphael Freitas" userId="a487a61babc2bbfd" providerId="LiveId" clId="{A549BABB-4D7A-491C-B4F1-898D4446DFD4}" dt="2022-11-09T19:05:06.857" v="389" actId="1076"/>
          <ac:spMkLst>
            <pc:docMk/>
            <pc:sldMk cId="1091983399" sldId="311"/>
            <ac:spMk id="37" creationId="{29ECE6BE-D8D2-B77E-4F73-5895671AD17E}"/>
          </ac:spMkLst>
        </pc:spChg>
        <pc:spChg chg="add mod">
          <ac:chgData name="Raphael Freitas" userId="a487a61babc2bbfd" providerId="LiveId" clId="{A549BABB-4D7A-491C-B4F1-898D4446DFD4}" dt="2022-11-09T19:06:43.405" v="417"/>
          <ac:spMkLst>
            <pc:docMk/>
            <pc:sldMk cId="1091983399" sldId="311"/>
            <ac:spMk id="38" creationId="{B1FEDA61-7C94-1783-D704-F9B285E90003}"/>
          </ac:spMkLst>
        </pc:spChg>
        <pc:spChg chg="add mod">
          <ac:chgData name="Raphael Freitas" userId="a487a61babc2bbfd" providerId="LiveId" clId="{A549BABB-4D7A-491C-B4F1-898D4446DFD4}" dt="2022-11-09T19:06:58.532" v="420"/>
          <ac:spMkLst>
            <pc:docMk/>
            <pc:sldMk cId="1091983399" sldId="311"/>
            <ac:spMk id="39" creationId="{E1FA431B-8016-6A31-EF17-23283C59D9D2}"/>
          </ac:spMkLst>
        </pc:spChg>
        <pc:spChg chg="del">
          <ac:chgData name="Raphael Freitas" userId="a487a61babc2bbfd" providerId="LiveId" clId="{A549BABB-4D7A-491C-B4F1-898D4446DFD4}" dt="2022-11-09T19:04:44.343" v="386" actId="478"/>
          <ac:spMkLst>
            <pc:docMk/>
            <pc:sldMk cId="1091983399" sldId="311"/>
            <ac:spMk id="43" creationId="{28B00E60-ECA7-58DD-AD73-EE7879937019}"/>
          </ac:spMkLst>
        </pc:spChg>
        <pc:spChg chg="add mod">
          <ac:chgData name="Raphael Freitas" userId="a487a61babc2bbfd" providerId="LiveId" clId="{A549BABB-4D7A-491C-B4F1-898D4446DFD4}" dt="2022-11-09T19:06:49.364" v="418"/>
          <ac:spMkLst>
            <pc:docMk/>
            <pc:sldMk cId="1091983399" sldId="311"/>
            <ac:spMk id="44" creationId="{1334C6B3-EE05-6ACD-B906-AE8C277D7889}"/>
          </ac:spMkLst>
        </pc:spChg>
        <pc:spChg chg="add del mod">
          <ac:chgData name="Raphael Freitas" userId="a487a61babc2bbfd" providerId="LiveId" clId="{A549BABB-4D7A-491C-B4F1-898D4446DFD4}" dt="2022-11-09T19:06:03.991" v="415" actId="478"/>
          <ac:spMkLst>
            <pc:docMk/>
            <pc:sldMk cId="1091983399" sldId="311"/>
            <ac:spMk id="45" creationId="{C0A19F9F-6F76-5E67-12A5-44FBC0CCCDEC}"/>
          </ac:spMkLst>
        </pc:spChg>
        <pc:spChg chg="add mod">
          <ac:chgData name="Raphael Freitas" userId="a487a61babc2bbfd" providerId="LiveId" clId="{A549BABB-4D7A-491C-B4F1-898D4446DFD4}" dt="2022-11-09T19:05:45.034" v="412" actId="1076"/>
          <ac:spMkLst>
            <pc:docMk/>
            <pc:sldMk cId="1091983399" sldId="311"/>
            <ac:spMk id="46" creationId="{17408F79-CB83-25E2-615B-852CAAB632A8}"/>
          </ac:spMkLst>
        </pc:spChg>
        <pc:spChg chg="add mod">
          <ac:chgData name="Raphael Freitas" userId="a487a61babc2bbfd" providerId="LiveId" clId="{A549BABB-4D7A-491C-B4F1-898D4446DFD4}" dt="2022-11-09T19:06:53.549" v="419"/>
          <ac:spMkLst>
            <pc:docMk/>
            <pc:sldMk cId="1091983399" sldId="311"/>
            <ac:spMk id="47" creationId="{2F8355C4-24B2-19F3-DE2C-43BCB02DAEF7}"/>
          </ac:spMkLst>
        </pc:spChg>
        <pc:spChg chg="add mod">
          <ac:chgData name="Raphael Freitas" userId="a487a61babc2bbfd" providerId="LiveId" clId="{A549BABB-4D7A-491C-B4F1-898D4446DFD4}" dt="2022-11-09T19:05:32.687" v="408" actId="1076"/>
          <ac:spMkLst>
            <pc:docMk/>
            <pc:sldMk cId="1091983399" sldId="311"/>
            <ac:spMk id="48" creationId="{A0C16969-3446-9A8A-8842-1A07222C06CB}"/>
          </ac:spMkLst>
        </pc:spChg>
        <pc:spChg chg="add mod">
          <ac:chgData name="Raphael Freitas" userId="a487a61babc2bbfd" providerId="LiveId" clId="{A549BABB-4D7A-491C-B4F1-898D4446DFD4}" dt="2022-11-09T19:05:35.329" v="410" actId="1076"/>
          <ac:spMkLst>
            <pc:docMk/>
            <pc:sldMk cId="1091983399" sldId="311"/>
            <ac:spMk id="49" creationId="{7DABC37E-573D-8090-9DFA-10ABF22F719B}"/>
          </ac:spMkLst>
        </pc:spChg>
        <pc:grpChg chg="del">
          <ac:chgData name="Raphael Freitas" userId="a487a61babc2bbfd" providerId="LiveId" clId="{A549BABB-4D7A-491C-B4F1-898D4446DFD4}" dt="2022-11-09T19:04:44.343" v="386" actId="478"/>
          <ac:grpSpMkLst>
            <pc:docMk/>
            <pc:sldMk cId="1091983399" sldId="311"/>
            <ac:grpSpMk id="3" creationId="{DC2AF2D2-80D1-C839-13BE-C110CCA8459A}"/>
          </ac:grpSpMkLst>
        </pc:grpChg>
        <pc:grpChg chg="del">
          <ac:chgData name="Raphael Freitas" userId="a487a61babc2bbfd" providerId="LiveId" clId="{A549BABB-4D7A-491C-B4F1-898D4446DFD4}" dt="2022-11-09T19:04:44.343" v="386" actId="478"/>
          <ac:grpSpMkLst>
            <pc:docMk/>
            <pc:sldMk cId="1091983399" sldId="311"/>
            <ac:grpSpMk id="18" creationId="{FAE6C419-DAC0-7B4F-A9F1-393EF3FCC70F}"/>
          </ac:grpSpMkLst>
        </pc:grpChg>
        <pc:grpChg chg="del">
          <ac:chgData name="Raphael Freitas" userId="a487a61babc2bbfd" providerId="LiveId" clId="{A549BABB-4D7A-491C-B4F1-898D4446DFD4}" dt="2022-11-09T19:04:44.343" v="386" actId="478"/>
          <ac:grpSpMkLst>
            <pc:docMk/>
            <pc:sldMk cId="1091983399" sldId="311"/>
            <ac:grpSpMk id="21" creationId="{98477A5E-0966-745A-1FD8-2EA864C7F059}"/>
          </ac:grpSpMkLst>
        </pc:grpChg>
        <pc:grpChg chg="del">
          <ac:chgData name="Raphael Freitas" userId="a487a61babc2bbfd" providerId="LiveId" clId="{A549BABB-4D7A-491C-B4F1-898D4446DFD4}" dt="2022-11-09T19:04:44.343" v="386" actId="478"/>
          <ac:grpSpMkLst>
            <pc:docMk/>
            <pc:sldMk cId="1091983399" sldId="311"/>
            <ac:grpSpMk id="24" creationId="{4AFDCC43-58BA-4C84-6F25-FD8B7D06FDF0}"/>
          </ac:grpSpMkLst>
        </pc:grpChg>
        <pc:grpChg chg="del">
          <ac:chgData name="Raphael Freitas" userId="a487a61babc2bbfd" providerId="LiveId" clId="{A549BABB-4D7A-491C-B4F1-898D4446DFD4}" dt="2022-11-09T19:04:44.343" v="386" actId="478"/>
          <ac:grpSpMkLst>
            <pc:docMk/>
            <pc:sldMk cId="1091983399" sldId="311"/>
            <ac:grpSpMk id="27" creationId="{ED2AB608-4BEC-F7B0-FAD7-F51BF9627D1E}"/>
          </ac:grpSpMkLst>
        </pc:grpChg>
        <pc:grpChg chg="del">
          <ac:chgData name="Raphael Freitas" userId="a487a61babc2bbfd" providerId="LiveId" clId="{A549BABB-4D7A-491C-B4F1-898D4446DFD4}" dt="2022-11-09T19:04:44.343" v="386" actId="478"/>
          <ac:grpSpMkLst>
            <pc:docMk/>
            <pc:sldMk cId="1091983399" sldId="311"/>
            <ac:grpSpMk id="30" creationId="{79B1B265-81B0-F2F6-AD8C-8CD88DE4452D}"/>
          </ac:grpSpMkLst>
        </pc:grpChg>
        <pc:grpChg chg="del">
          <ac:chgData name="Raphael Freitas" userId="a487a61babc2bbfd" providerId="LiveId" clId="{A549BABB-4D7A-491C-B4F1-898D4446DFD4}" dt="2022-11-09T19:04:44.343" v="386" actId="478"/>
          <ac:grpSpMkLst>
            <pc:docMk/>
            <pc:sldMk cId="1091983399" sldId="311"/>
            <ac:grpSpMk id="33" creationId="{7E8E70CD-44BE-1F8C-15AF-589B73A85896}"/>
          </ac:grpSpMkLst>
        </pc:grpChg>
        <pc:grpChg chg="del">
          <ac:chgData name="Raphael Freitas" userId="a487a61babc2bbfd" providerId="LiveId" clId="{A549BABB-4D7A-491C-B4F1-898D4446DFD4}" dt="2022-11-09T19:04:44.343" v="386" actId="478"/>
          <ac:grpSpMkLst>
            <pc:docMk/>
            <pc:sldMk cId="1091983399" sldId="311"/>
            <ac:grpSpMk id="40" creationId="{DD0696DB-2BB5-C8F3-B4FB-7DBD5C0244A6}"/>
          </ac:grpSpMkLst>
        </pc:grpChg>
      </pc:sldChg>
      <pc:sldChg chg="modSp add del mod">
        <pc:chgData name="Raphael Freitas" userId="a487a61babc2bbfd" providerId="LiveId" clId="{A549BABB-4D7A-491C-B4F1-898D4446DFD4}" dt="2022-11-09T19:51:15.465" v="760" actId="47"/>
        <pc:sldMkLst>
          <pc:docMk/>
          <pc:sldMk cId="1560353361" sldId="315"/>
        </pc:sldMkLst>
        <pc:spChg chg="mod">
          <ac:chgData name="Raphael Freitas" userId="a487a61babc2bbfd" providerId="LiveId" clId="{A549BABB-4D7A-491C-B4F1-898D4446DFD4}" dt="2022-11-09T19:48:40.776" v="744"/>
          <ac:spMkLst>
            <pc:docMk/>
            <pc:sldMk cId="1560353361" sldId="315"/>
            <ac:spMk id="2" creationId="{D735F7F3-C1B5-4B60-A00A-4EB618DDFB5A}"/>
          </ac:spMkLst>
        </pc:spChg>
      </pc:sldChg>
      <pc:sldChg chg="addSp delSp modSp add mod modShow modNotesTx">
        <pc:chgData name="Raphael Freitas" userId="a487a61babc2bbfd" providerId="LiveId" clId="{A549BABB-4D7A-491C-B4F1-898D4446DFD4}" dt="2022-11-09T23:46:45.922" v="3776" actId="1076"/>
        <pc:sldMkLst>
          <pc:docMk/>
          <pc:sldMk cId="4232014752" sldId="316"/>
        </pc:sldMkLst>
        <pc:spChg chg="add mod">
          <ac:chgData name="Raphael Freitas" userId="a487a61babc2bbfd" providerId="LiveId" clId="{A549BABB-4D7A-491C-B4F1-898D4446DFD4}" dt="2022-11-09T23:46:17.166" v="3769" actId="1076"/>
          <ac:spMkLst>
            <pc:docMk/>
            <pc:sldMk cId="4232014752" sldId="316"/>
            <ac:spMk id="2" creationId="{925A57D6-06EF-4FE6-CC32-BDBA0204A927}"/>
          </ac:spMkLst>
        </pc:spChg>
        <pc:spChg chg="add mod">
          <ac:chgData name="Raphael Freitas" userId="a487a61babc2bbfd" providerId="LiveId" clId="{A549BABB-4D7A-491C-B4F1-898D4446DFD4}" dt="2022-11-09T23:46:17.166" v="3769" actId="1076"/>
          <ac:spMkLst>
            <pc:docMk/>
            <pc:sldMk cId="4232014752" sldId="316"/>
            <ac:spMk id="3" creationId="{E0AD88C7-1A24-F8E2-3084-D1CBA633688E}"/>
          </ac:spMkLst>
        </pc:spChg>
        <pc:spChg chg="mod">
          <ac:chgData name="Raphael Freitas" userId="a487a61babc2bbfd" providerId="LiveId" clId="{A549BABB-4D7A-491C-B4F1-898D4446DFD4}" dt="2022-11-09T19:53:21.912" v="790"/>
          <ac:spMkLst>
            <pc:docMk/>
            <pc:sldMk cId="4232014752" sldId="316"/>
            <ac:spMk id="5" creationId="{DF2BAE88-605A-A955-B208-AC871E298A06}"/>
          </ac:spMkLst>
        </pc:spChg>
        <pc:spChg chg="mod">
          <ac:chgData name="Raphael Freitas" userId="a487a61babc2bbfd" providerId="LiveId" clId="{A549BABB-4D7A-491C-B4F1-898D4446DFD4}" dt="2022-11-09T19:50:49.178" v="758"/>
          <ac:spMkLst>
            <pc:docMk/>
            <pc:sldMk cId="4232014752" sldId="316"/>
            <ac:spMk id="6" creationId="{E2382A7E-DB3A-B13E-4FB8-F7A660EC4A2A}"/>
          </ac:spMkLst>
        </pc:spChg>
        <pc:spChg chg="add mod">
          <ac:chgData name="Raphael Freitas" userId="a487a61babc2bbfd" providerId="LiveId" clId="{A549BABB-4D7A-491C-B4F1-898D4446DFD4}" dt="2022-11-09T23:46:17.166" v="3769" actId="1076"/>
          <ac:spMkLst>
            <pc:docMk/>
            <pc:sldMk cId="4232014752" sldId="316"/>
            <ac:spMk id="7" creationId="{638EE617-BC5B-2460-9732-408BE6DB1879}"/>
          </ac:spMkLst>
        </pc:spChg>
        <pc:spChg chg="add mod">
          <ac:chgData name="Raphael Freitas" userId="a487a61babc2bbfd" providerId="LiveId" clId="{A549BABB-4D7A-491C-B4F1-898D4446DFD4}" dt="2022-11-09T23:46:17.166" v="3769" actId="1076"/>
          <ac:spMkLst>
            <pc:docMk/>
            <pc:sldMk cId="4232014752" sldId="316"/>
            <ac:spMk id="8" creationId="{1FF96524-E5F3-43C8-265E-7FFF1A005B11}"/>
          </ac:spMkLst>
        </pc:spChg>
        <pc:spChg chg="add mod">
          <ac:chgData name="Raphael Freitas" userId="a487a61babc2bbfd" providerId="LiveId" clId="{A549BABB-4D7A-491C-B4F1-898D4446DFD4}" dt="2022-11-09T23:46:17.166" v="3769" actId="1076"/>
          <ac:spMkLst>
            <pc:docMk/>
            <pc:sldMk cId="4232014752" sldId="316"/>
            <ac:spMk id="9" creationId="{B3184B09-4C3A-8E2C-6420-469D411F7DE9}"/>
          </ac:spMkLst>
        </pc:spChg>
        <pc:spChg chg="add mod">
          <ac:chgData name="Raphael Freitas" userId="a487a61babc2bbfd" providerId="LiveId" clId="{A549BABB-4D7A-491C-B4F1-898D4446DFD4}" dt="2022-11-09T23:46:40.670" v="3775" actId="1076"/>
          <ac:spMkLst>
            <pc:docMk/>
            <pc:sldMk cId="4232014752" sldId="316"/>
            <ac:spMk id="10" creationId="{6670B845-A5E7-ACFF-9176-C659BBC94EA3}"/>
          </ac:spMkLst>
        </pc:spChg>
        <pc:spChg chg="add mod">
          <ac:chgData name="Raphael Freitas" userId="a487a61babc2bbfd" providerId="LiveId" clId="{A549BABB-4D7A-491C-B4F1-898D4446DFD4}" dt="2022-11-09T23:46:40.670" v="3775" actId="1076"/>
          <ac:spMkLst>
            <pc:docMk/>
            <pc:sldMk cId="4232014752" sldId="316"/>
            <ac:spMk id="11" creationId="{FA394F0D-732D-00D0-1F6B-7F1DDCA31112}"/>
          </ac:spMkLst>
        </pc:spChg>
        <pc:spChg chg="mod">
          <ac:chgData name="Raphael Freitas" userId="a487a61babc2bbfd" providerId="LiveId" clId="{A549BABB-4D7A-491C-B4F1-898D4446DFD4}" dt="2022-11-09T19:54:49.981" v="805" actId="20577"/>
          <ac:spMkLst>
            <pc:docMk/>
            <pc:sldMk cId="4232014752" sldId="316"/>
            <ac:spMk id="13" creationId="{620528F8-B2B1-C854-4316-44599550382E}"/>
          </ac:spMkLst>
        </pc:spChg>
        <pc:spChg chg="mod">
          <ac:chgData name="Raphael Freitas" userId="a487a61babc2bbfd" providerId="LiveId" clId="{A549BABB-4D7A-491C-B4F1-898D4446DFD4}" dt="2022-11-09T19:54:18.667" v="798"/>
          <ac:spMkLst>
            <pc:docMk/>
            <pc:sldMk cId="4232014752" sldId="316"/>
            <ac:spMk id="14" creationId="{F656DDA1-FC56-C41A-A702-54EC9DE4C7C9}"/>
          </ac:spMkLst>
        </pc:spChg>
        <pc:spChg chg="add mod">
          <ac:chgData name="Raphael Freitas" userId="a487a61babc2bbfd" providerId="LiveId" clId="{A549BABB-4D7A-491C-B4F1-898D4446DFD4}" dt="2022-11-09T23:46:40.670" v="3775" actId="1076"/>
          <ac:spMkLst>
            <pc:docMk/>
            <pc:sldMk cId="4232014752" sldId="316"/>
            <ac:spMk id="15" creationId="{B816C6D5-7B3C-53BA-CB65-E4CAFC7C3B10}"/>
          </ac:spMkLst>
        </pc:spChg>
        <pc:spChg chg="add mod">
          <ac:chgData name="Raphael Freitas" userId="a487a61babc2bbfd" providerId="LiveId" clId="{A549BABB-4D7A-491C-B4F1-898D4446DFD4}" dt="2022-11-09T23:46:40.670" v="3775" actId="1076"/>
          <ac:spMkLst>
            <pc:docMk/>
            <pc:sldMk cId="4232014752" sldId="316"/>
            <ac:spMk id="16" creationId="{902202B7-5F99-EE60-6ACF-829FE7F861BF}"/>
          </ac:spMkLst>
        </pc:spChg>
        <pc:spChg chg="add mod">
          <ac:chgData name="Raphael Freitas" userId="a487a61babc2bbfd" providerId="LiveId" clId="{A549BABB-4D7A-491C-B4F1-898D4446DFD4}" dt="2022-11-09T23:46:40.670" v="3775" actId="1076"/>
          <ac:spMkLst>
            <pc:docMk/>
            <pc:sldMk cId="4232014752" sldId="316"/>
            <ac:spMk id="17" creationId="{586F0CC8-A387-E9D0-9B01-0D3AF60273B1}"/>
          </ac:spMkLst>
        </pc:spChg>
        <pc:spChg chg="add mod">
          <ac:chgData name="Raphael Freitas" userId="a487a61babc2bbfd" providerId="LiveId" clId="{A549BABB-4D7A-491C-B4F1-898D4446DFD4}" dt="2022-11-09T23:46:12.779" v="3768" actId="1076"/>
          <ac:spMkLst>
            <pc:docMk/>
            <pc:sldMk cId="4232014752" sldId="316"/>
            <ac:spMk id="18" creationId="{BA2117E9-30F2-4504-4676-64B25F879F0B}"/>
          </ac:spMkLst>
        </pc:spChg>
        <pc:spChg chg="add mod">
          <ac:chgData name="Raphael Freitas" userId="a487a61babc2bbfd" providerId="LiveId" clId="{A549BABB-4D7A-491C-B4F1-898D4446DFD4}" dt="2022-11-09T23:46:12.779" v="3768" actId="1076"/>
          <ac:spMkLst>
            <pc:docMk/>
            <pc:sldMk cId="4232014752" sldId="316"/>
            <ac:spMk id="19" creationId="{BE2F2C04-499A-0350-D021-596A2BC11275}"/>
          </ac:spMkLst>
        </pc:spChg>
        <pc:spChg chg="mod">
          <ac:chgData name="Raphael Freitas" userId="a487a61babc2bbfd" providerId="LiveId" clId="{A549BABB-4D7A-491C-B4F1-898D4446DFD4}" dt="2022-11-09T19:52:59.590" v="789" actId="20577"/>
          <ac:spMkLst>
            <pc:docMk/>
            <pc:sldMk cId="4232014752" sldId="316"/>
            <ac:spMk id="21" creationId="{6BD59FA2-38C2-FC7A-F7C7-4B9BDEB31FC0}"/>
          </ac:spMkLst>
        </pc:spChg>
        <pc:spChg chg="mod">
          <ac:chgData name="Raphael Freitas" userId="a487a61babc2bbfd" providerId="LiveId" clId="{A549BABB-4D7A-491C-B4F1-898D4446DFD4}" dt="2022-11-09T19:52:53.073" v="787" actId="1076"/>
          <ac:spMkLst>
            <pc:docMk/>
            <pc:sldMk cId="4232014752" sldId="316"/>
            <ac:spMk id="22" creationId="{7EC0AD5F-3F1D-0041-85BF-72BDA92CE9D5}"/>
          </ac:spMkLst>
        </pc:spChg>
        <pc:spChg chg="add mod">
          <ac:chgData name="Raphael Freitas" userId="a487a61babc2bbfd" providerId="LiveId" clId="{A549BABB-4D7A-491C-B4F1-898D4446DFD4}" dt="2022-11-09T23:46:12.779" v="3768" actId="1076"/>
          <ac:spMkLst>
            <pc:docMk/>
            <pc:sldMk cId="4232014752" sldId="316"/>
            <ac:spMk id="23" creationId="{ED97EA81-DD1D-E52A-E585-9D526E801A0B}"/>
          </ac:spMkLst>
        </pc:spChg>
        <pc:spChg chg="add mod">
          <ac:chgData name="Raphael Freitas" userId="a487a61babc2bbfd" providerId="LiveId" clId="{A549BABB-4D7A-491C-B4F1-898D4446DFD4}" dt="2022-11-09T23:46:12.779" v="3768" actId="1076"/>
          <ac:spMkLst>
            <pc:docMk/>
            <pc:sldMk cId="4232014752" sldId="316"/>
            <ac:spMk id="24" creationId="{0DE4485D-7604-7F0C-D74E-A8BEF35B1F91}"/>
          </ac:spMkLst>
        </pc:spChg>
        <pc:spChg chg="add mod">
          <ac:chgData name="Raphael Freitas" userId="a487a61babc2bbfd" providerId="LiveId" clId="{A549BABB-4D7A-491C-B4F1-898D4446DFD4}" dt="2022-11-09T23:46:12.779" v="3768" actId="1076"/>
          <ac:spMkLst>
            <pc:docMk/>
            <pc:sldMk cId="4232014752" sldId="316"/>
            <ac:spMk id="25" creationId="{5F4F83EE-FAE1-B1CB-C50B-2F2CD95E8307}"/>
          </ac:spMkLst>
        </pc:spChg>
        <pc:spChg chg="add mod">
          <ac:chgData name="Raphael Freitas" userId="a487a61babc2bbfd" providerId="LiveId" clId="{A549BABB-4D7A-491C-B4F1-898D4446DFD4}" dt="2022-11-09T23:46:21.544" v="3770" actId="1076"/>
          <ac:spMkLst>
            <pc:docMk/>
            <pc:sldMk cId="4232014752" sldId="316"/>
            <ac:spMk id="26" creationId="{7284A058-D6F3-8862-B43A-6D7FEC24C029}"/>
          </ac:spMkLst>
        </pc:spChg>
        <pc:spChg chg="add mod">
          <ac:chgData name="Raphael Freitas" userId="a487a61babc2bbfd" providerId="LiveId" clId="{A549BABB-4D7A-491C-B4F1-898D4446DFD4}" dt="2022-11-09T23:46:21.544" v="3770" actId="1076"/>
          <ac:spMkLst>
            <pc:docMk/>
            <pc:sldMk cId="4232014752" sldId="316"/>
            <ac:spMk id="27" creationId="{9A6EF1AF-4442-1C44-07E2-01E6ED7BFC7C}"/>
          </ac:spMkLst>
        </pc:spChg>
        <pc:spChg chg="mod">
          <ac:chgData name="Raphael Freitas" userId="a487a61babc2bbfd" providerId="LiveId" clId="{A549BABB-4D7A-491C-B4F1-898D4446DFD4}" dt="2022-11-09T19:55:34.269" v="814" actId="1035"/>
          <ac:spMkLst>
            <pc:docMk/>
            <pc:sldMk cId="4232014752" sldId="316"/>
            <ac:spMk id="29" creationId="{04C040D6-8617-0B49-35B9-AF396388FC71}"/>
          </ac:spMkLst>
        </pc:spChg>
        <pc:spChg chg="mod">
          <ac:chgData name="Raphael Freitas" userId="a487a61babc2bbfd" providerId="LiveId" clId="{A549BABB-4D7A-491C-B4F1-898D4446DFD4}" dt="2022-11-09T19:55:09.313" v="809"/>
          <ac:spMkLst>
            <pc:docMk/>
            <pc:sldMk cId="4232014752" sldId="316"/>
            <ac:spMk id="30" creationId="{88653C70-10D9-43A1-8395-CF9018E86488}"/>
          </ac:spMkLst>
        </pc:spChg>
        <pc:spChg chg="add mod">
          <ac:chgData name="Raphael Freitas" userId="a487a61babc2bbfd" providerId="LiveId" clId="{A549BABB-4D7A-491C-B4F1-898D4446DFD4}" dt="2022-11-09T23:46:21.544" v="3770" actId="1076"/>
          <ac:spMkLst>
            <pc:docMk/>
            <pc:sldMk cId="4232014752" sldId="316"/>
            <ac:spMk id="31" creationId="{CCA9EAB2-2D6B-9FF9-7996-CDBA6FA6186F}"/>
          </ac:spMkLst>
        </pc:spChg>
        <pc:spChg chg="add mod">
          <ac:chgData name="Raphael Freitas" userId="a487a61babc2bbfd" providerId="LiveId" clId="{A549BABB-4D7A-491C-B4F1-898D4446DFD4}" dt="2022-11-09T23:46:21.544" v="3770" actId="1076"/>
          <ac:spMkLst>
            <pc:docMk/>
            <pc:sldMk cId="4232014752" sldId="316"/>
            <ac:spMk id="32" creationId="{B88121EC-B663-1087-B361-90E4BFB0545A}"/>
          </ac:spMkLst>
        </pc:spChg>
        <pc:spChg chg="add mod">
          <ac:chgData name="Raphael Freitas" userId="a487a61babc2bbfd" providerId="LiveId" clId="{A549BABB-4D7A-491C-B4F1-898D4446DFD4}" dt="2022-11-09T23:46:21.544" v="3770" actId="1076"/>
          <ac:spMkLst>
            <pc:docMk/>
            <pc:sldMk cId="4232014752" sldId="316"/>
            <ac:spMk id="33" creationId="{829565BE-A6B3-4EBF-0625-A094E5AEE6C6}"/>
          </ac:spMkLst>
        </pc:spChg>
        <pc:spChg chg="add mod">
          <ac:chgData name="Raphael Freitas" userId="a487a61babc2bbfd" providerId="LiveId" clId="{A549BABB-4D7A-491C-B4F1-898D4446DFD4}" dt="2022-11-09T23:46:45.922" v="3776" actId="1076"/>
          <ac:spMkLst>
            <pc:docMk/>
            <pc:sldMk cId="4232014752" sldId="316"/>
            <ac:spMk id="34" creationId="{F83775D6-7814-C591-351C-742BCCA8D868}"/>
          </ac:spMkLst>
        </pc:spChg>
        <pc:spChg chg="add mod">
          <ac:chgData name="Raphael Freitas" userId="a487a61babc2bbfd" providerId="LiveId" clId="{A549BABB-4D7A-491C-B4F1-898D4446DFD4}" dt="2022-11-09T23:46:07.940" v="3767" actId="1076"/>
          <ac:spMkLst>
            <pc:docMk/>
            <pc:sldMk cId="4232014752" sldId="316"/>
            <ac:spMk id="36" creationId="{927A01FD-8405-4607-5C1A-5EF3509B3268}"/>
          </ac:spMkLst>
        </pc:spChg>
        <pc:spChg chg="add mod">
          <ac:chgData name="Raphael Freitas" userId="a487a61babc2bbfd" providerId="LiveId" clId="{A549BABB-4D7A-491C-B4F1-898D4446DFD4}" dt="2022-11-09T23:46:07.940" v="3767" actId="1076"/>
          <ac:spMkLst>
            <pc:docMk/>
            <pc:sldMk cId="4232014752" sldId="316"/>
            <ac:spMk id="37" creationId="{4314132B-7AE9-3628-F5E6-19BA39B9D75F}"/>
          </ac:spMkLst>
        </pc:spChg>
        <pc:spChg chg="mod">
          <ac:chgData name="Raphael Freitas" userId="a487a61babc2bbfd" providerId="LiveId" clId="{A549BABB-4D7A-491C-B4F1-898D4446DFD4}" dt="2022-11-09T23:46:03.540" v="3766"/>
          <ac:spMkLst>
            <pc:docMk/>
            <pc:sldMk cId="4232014752" sldId="316"/>
            <ac:spMk id="39" creationId="{D71FE93F-6209-3FC9-FD98-5B607FF81659}"/>
          </ac:spMkLst>
        </pc:spChg>
        <pc:spChg chg="mod">
          <ac:chgData name="Raphael Freitas" userId="a487a61babc2bbfd" providerId="LiveId" clId="{A549BABB-4D7A-491C-B4F1-898D4446DFD4}" dt="2022-11-09T23:46:03.540" v="3766"/>
          <ac:spMkLst>
            <pc:docMk/>
            <pc:sldMk cId="4232014752" sldId="316"/>
            <ac:spMk id="40" creationId="{A5B0D114-2682-2740-5600-C3757B203AC9}"/>
          </ac:spMkLst>
        </pc:spChg>
        <pc:spChg chg="add mod">
          <ac:chgData name="Raphael Freitas" userId="a487a61babc2bbfd" providerId="LiveId" clId="{A549BABB-4D7A-491C-B4F1-898D4446DFD4}" dt="2022-11-09T23:46:07.940" v="3767" actId="1076"/>
          <ac:spMkLst>
            <pc:docMk/>
            <pc:sldMk cId="4232014752" sldId="316"/>
            <ac:spMk id="41" creationId="{9DAE77BF-A0B8-6DE2-A6C8-3AD0ABCC47B6}"/>
          </ac:spMkLst>
        </pc:spChg>
        <pc:spChg chg="add mod">
          <ac:chgData name="Raphael Freitas" userId="a487a61babc2bbfd" providerId="LiveId" clId="{A549BABB-4D7A-491C-B4F1-898D4446DFD4}" dt="2022-11-09T23:46:07.940" v="3767" actId="1076"/>
          <ac:spMkLst>
            <pc:docMk/>
            <pc:sldMk cId="4232014752" sldId="316"/>
            <ac:spMk id="42" creationId="{0D4F6BA6-9BB6-D587-7278-97C0B822DC27}"/>
          </ac:spMkLst>
        </pc:spChg>
        <pc:spChg chg="add mod">
          <ac:chgData name="Raphael Freitas" userId="a487a61babc2bbfd" providerId="LiveId" clId="{A549BABB-4D7A-491C-B4F1-898D4446DFD4}" dt="2022-11-09T23:46:07.940" v="3767" actId="1076"/>
          <ac:spMkLst>
            <pc:docMk/>
            <pc:sldMk cId="4232014752" sldId="316"/>
            <ac:spMk id="43" creationId="{53F00B54-8E5B-D393-9869-B5F0A6261781}"/>
          </ac:spMkLst>
        </pc:spChg>
        <pc:spChg chg="mod">
          <ac:chgData name="Raphael Freitas" userId="a487a61babc2bbfd" providerId="LiveId" clId="{A549BABB-4D7A-491C-B4F1-898D4446DFD4}" dt="2022-11-09T23:46:30.894" v="3774" actId="1076"/>
          <ac:spMkLst>
            <pc:docMk/>
            <pc:sldMk cId="4232014752" sldId="316"/>
            <ac:spMk id="316" creationId="{00000000-0000-0000-0000-000000000000}"/>
          </ac:spMkLst>
        </pc:spChg>
        <pc:spChg chg="del">
          <ac:chgData name="Raphael Freitas" userId="a487a61babc2bbfd" providerId="LiveId" clId="{A549BABB-4D7A-491C-B4F1-898D4446DFD4}" dt="2022-11-09T19:49:53.175" v="750" actId="478"/>
          <ac:spMkLst>
            <pc:docMk/>
            <pc:sldMk cId="4232014752" sldId="316"/>
            <ac:spMk id="317" creationId="{00000000-0000-0000-0000-000000000000}"/>
          </ac:spMkLst>
        </pc:spChg>
        <pc:grpChg chg="add mod">
          <ac:chgData name="Raphael Freitas" userId="a487a61babc2bbfd" providerId="LiveId" clId="{A549BABB-4D7A-491C-B4F1-898D4446DFD4}" dt="2022-11-09T23:46:17.166" v="3769" actId="1076"/>
          <ac:grpSpMkLst>
            <pc:docMk/>
            <pc:sldMk cId="4232014752" sldId="316"/>
            <ac:grpSpMk id="4" creationId="{A3E2C5B7-50B7-768F-1C3B-3504420A662C}"/>
          </ac:grpSpMkLst>
        </pc:grpChg>
        <pc:grpChg chg="add mod">
          <ac:chgData name="Raphael Freitas" userId="a487a61babc2bbfd" providerId="LiveId" clId="{A549BABB-4D7A-491C-B4F1-898D4446DFD4}" dt="2022-11-09T23:46:40.670" v="3775" actId="1076"/>
          <ac:grpSpMkLst>
            <pc:docMk/>
            <pc:sldMk cId="4232014752" sldId="316"/>
            <ac:grpSpMk id="12" creationId="{49ED732E-FE2E-869C-D3AA-E5253AA2F5FB}"/>
          </ac:grpSpMkLst>
        </pc:grpChg>
        <pc:grpChg chg="add mod">
          <ac:chgData name="Raphael Freitas" userId="a487a61babc2bbfd" providerId="LiveId" clId="{A549BABB-4D7A-491C-B4F1-898D4446DFD4}" dt="2022-11-09T23:46:12.779" v="3768" actId="1076"/>
          <ac:grpSpMkLst>
            <pc:docMk/>
            <pc:sldMk cId="4232014752" sldId="316"/>
            <ac:grpSpMk id="20" creationId="{CC83EE49-4C57-4906-F0EB-020CDE400C79}"/>
          </ac:grpSpMkLst>
        </pc:grpChg>
        <pc:grpChg chg="add mod">
          <ac:chgData name="Raphael Freitas" userId="a487a61babc2bbfd" providerId="LiveId" clId="{A549BABB-4D7A-491C-B4F1-898D4446DFD4}" dt="2022-11-09T23:46:21.544" v="3770" actId="1076"/>
          <ac:grpSpMkLst>
            <pc:docMk/>
            <pc:sldMk cId="4232014752" sldId="316"/>
            <ac:grpSpMk id="28" creationId="{127870A5-40E8-E16C-2C33-D95C66C85E58}"/>
          </ac:grpSpMkLst>
        </pc:grpChg>
        <pc:grpChg chg="add mod">
          <ac:chgData name="Raphael Freitas" userId="a487a61babc2bbfd" providerId="LiveId" clId="{A549BABB-4D7A-491C-B4F1-898D4446DFD4}" dt="2022-11-09T23:46:07.940" v="3767" actId="1076"/>
          <ac:grpSpMkLst>
            <pc:docMk/>
            <pc:sldMk cId="4232014752" sldId="316"/>
            <ac:grpSpMk id="38" creationId="{77DDB4EC-F7E1-74D5-9A2B-F9E54FEA37B5}"/>
          </ac:grpSpMkLst>
        </pc:grpChg>
        <pc:picChg chg="add mod">
          <ac:chgData name="Raphael Freitas" userId="a487a61babc2bbfd" providerId="LiveId" clId="{A549BABB-4D7A-491C-B4F1-898D4446DFD4}" dt="2022-11-09T19:50:29.027" v="755"/>
          <ac:picMkLst>
            <pc:docMk/>
            <pc:sldMk cId="4232014752" sldId="316"/>
            <ac:picMk id="35" creationId="{5F650589-6F0D-1C94-0D24-0EA9CE2CAAE7}"/>
          </ac:picMkLst>
        </pc:picChg>
      </pc:sldChg>
      <pc:sldChg chg="addSp modSp add">
        <pc:chgData name="Raphael Freitas" userId="a487a61babc2bbfd" providerId="LiveId" clId="{A549BABB-4D7A-491C-B4F1-898D4446DFD4}" dt="2022-11-11T00:48:38.106" v="4079"/>
        <pc:sldMkLst>
          <pc:docMk/>
          <pc:sldMk cId="1349728825" sldId="317"/>
        </pc:sldMkLst>
        <pc:picChg chg="add mod">
          <ac:chgData name="Raphael Freitas" userId="a487a61babc2bbfd" providerId="LiveId" clId="{A549BABB-4D7A-491C-B4F1-898D4446DFD4}" dt="2022-11-11T00:48:38.106" v="4079"/>
          <ac:picMkLst>
            <pc:docMk/>
            <pc:sldMk cId="1349728825" sldId="317"/>
            <ac:picMk id="3" creationId="{057B4F07-C180-8A58-E1FF-F6629DB19E43}"/>
          </ac:picMkLst>
        </pc:picChg>
      </pc:sldChg>
      <pc:sldChg chg="add del">
        <pc:chgData name="Raphael Freitas" userId="a487a61babc2bbfd" providerId="LiveId" clId="{A549BABB-4D7A-491C-B4F1-898D4446DFD4}" dt="2022-11-09T21:35:39.128" v="2419"/>
        <pc:sldMkLst>
          <pc:docMk/>
          <pc:sldMk cId="1227769882" sldId="318"/>
        </pc:sldMkLst>
      </pc:sldChg>
      <pc:sldChg chg="modSp add mod">
        <pc:chgData name="Raphael Freitas" userId="a487a61babc2bbfd" providerId="LiveId" clId="{A549BABB-4D7A-491C-B4F1-898D4446DFD4}" dt="2022-11-09T23:15:17.404" v="3655" actId="6549"/>
        <pc:sldMkLst>
          <pc:docMk/>
          <pc:sldMk cId="3152276437" sldId="318"/>
        </pc:sldMkLst>
        <pc:spChg chg="mod">
          <ac:chgData name="Raphael Freitas" userId="a487a61babc2bbfd" providerId="LiveId" clId="{A549BABB-4D7A-491C-B4F1-898D4446DFD4}" dt="2022-11-09T23:15:17.404" v="3655" actId="6549"/>
          <ac:spMkLst>
            <pc:docMk/>
            <pc:sldMk cId="3152276437" sldId="318"/>
            <ac:spMk id="94" creationId="{00000000-0000-0000-0000-000000000000}"/>
          </ac:spMkLst>
        </pc:spChg>
      </pc:sldChg>
      <pc:sldChg chg="modSp add mod ord">
        <pc:chgData name="Raphael Freitas" userId="a487a61babc2bbfd" providerId="LiveId" clId="{A549BABB-4D7A-491C-B4F1-898D4446DFD4}" dt="2022-11-10T00:25:44.416" v="4076" actId="113"/>
        <pc:sldMkLst>
          <pc:docMk/>
          <pc:sldMk cId="2155329673" sldId="319"/>
        </pc:sldMkLst>
        <pc:spChg chg="mod">
          <ac:chgData name="Raphael Freitas" userId="a487a61babc2bbfd" providerId="LiveId" clId="{A549BABB-4D7A-491C-B4F1-898D4446DFD4}" dt="2022-11-10T00:25:44.416" v="4076" actId="113"/>
          <ac:spMkLst>
            <pc:docMk/>
            <pc:sldMk cId="2155329673" sldId="319"/>
            <ac:spMk id="123" creationId="{00000000-0000-0000-0000-000000000000}"/>
          </ac:spMkLst>
        </pc:spChg>
      </pc:sldChg>
      <pc:sldChg chg="addSp delSp modSp add mod ord">
        <pc:chgData name="Raphael Freitas" userId="a487a61babc2bbfd" providerId="LiveId" clId="{A549BABB-4D7A-491C-B4F1-898D4446DFD4}" dt="2022-11-10T00:23:45.431" v="3969"/>
        <pc:sldMkLst>
          <pc:docMk/>
          <pc:sldMk cId="2930467773" sldId="320"/>
        </pc:sldMkLst>
        <pc:spChg chg="mod">
          <ac:chgData name="Raphael Freitas" userId="a487a61babc2bbfd" providerId="LiveId" clId="{A549BABB-4D7A-491C-B4F1-898D4446DFD4}" dt="2022-11-09T23:27:07.446" v="3707" actId="1076"/>
          <ac:spMkLst>
            <pc:docMk/>
            <pc:sldMk cId="2930467773" sldId="320"/>
            <ac:spMk id="2" creationId="{CC239962-C1AE-3E51-6E50-E6F2A99A72BB}"/>
          </ac:spMkLst>
        </pc:spChg>
        <pc:spChg chg="add del mod">
          <ac:chgData name="Raphael Freitas" userId="a487a61babc2bbfd" providerId="LiveId" clId="{A549BABB-4D7A-491C-B4F1-898D4446DFD4}" dt="2022-11-09T23:26:28.873" v="3699" actId="478"/>
          <ac:spMkLst>
            <pc:docMk/>
            <pc:sldMk cId="2930467773" sldId="320"/>
            <ac:spMk id="5" creationId="{5CA046A0-04C5-F303-A755-1D318B93C1C2}"/>
          </ac:spMkLst>
        </pc:spChg>
        <pc:spChg chg="mod">
          <ac:chgData name="Raphael Freitas" userId="a487a61babc2bbfd" providerId="LiveId" clId="{A549BABB-4D7A-491C-B4F1-898D4446DFD4}" dt="2022-11-09T23:29:04.052" v="3720" actId="1076"/>
          <ac:spMkLst>
            <pc:docMk/>
            <pc:sldMk cId="2930467773" sldId="320"/>
            <ac:spMk id="8" creationId="{9DA6BED6-5C22-5C54-2FE2-0779405030FF}"/>
          </ac:spMkLst>
        </pc:spChg>
        <pc:spChg chg="add mod">
          <ac:chgData name="Raphael Freitas" userId="a487a61babc2bbfd" providerId="LiveId" clId="{A549BABB-4D7A-491C-B4F1-898D4446DFD4}" dt="2022-11-09T23:33:29.435" v="3753" actId="1076"/>
          <ac:spMkLst>
            <pc:docMk/>
            <pc:sldMk cId="2930467773" sldId="320"/>
            <ac:spMk id="10" creationId="{CC537D3A-1E00-6F75-6AE8-D2362D2DA593}"/>
          </ac:spMkLst>
        </pc:spChg>
        <pc:picChg chg="add mod">
          <ac:chgData name="Raphael Freitas" userId="a487a61babc2bbfd" providerId="LiveId" clId="{A549BABB-4D7A-491C-B4F1-898D4446DFD4}" dt="2022-11-09T23:29:05.731" v="3721" actId="1076"/>
          <ac:picMkLst>
            <pc:docMk/>
            <pc:sldMk cId="2930467773" sldId="320"/>
            <ac:picMk id="7" creationId="{74AB90DE-C6AF-A80E-8DBA-9804FCEA528C}"/>
          </ac:picMkLst>
        </pc:picChg>
        <pc:picChg chg="del">
          <ac:chgData name="Raphael Freitas" userId="a487a61babc2bbfd" providerId="LiveId" clId="{A549BABB-4D7A-491C-B4F1-898D4446DFD4}" dt="2022-11-09T23:26:21.938" v="3696" actId="478"/>
          <ac:picMkLst>
            <pc:docMk/>
            <pc:sldMk cId="2930467773" sldId="320"/>
            <ac:picMk id="3074" creationId="{8CDED134-2CA3-79EB-F6C6-6BCF7A368068}"/>
          </ac:picMkLst>
        </pc:picChg>
      </pc:sldChg>
      <pc:sldChg chg="modSp add del mod modNotesTx">
        <pc:chgData name="Raphael Freitas" userId="a487a61babc2bbfd" providerId="LiveId" clId="{A549BABB-4D7A-491C-B4F1-898D4446DFD4}" dt="2022-11-10T00:12:13.202" v="3962" actId="47"/>
        <pc:sldMkLst>
          <pc:docMk/>
          <pc:sldMk cId="2200210311" sldId="321"/>
        </pc:sldMkLst>
        <pc:spChg chg="mod">
          <ac:chgData name="Raphael Freitas" userId="a487a61babc2bbfd" providerId="LiveId" clId="{A549BABB-4D7A-491C-B4F1-898D4446DFD4}" dt="2022-11-09T23:39:09.416" v="3755"/>
          <ac:spMkLst>
            <pc:docMk/>
            <pc:sldMk cId="2200210311" sldId="321"/>
            <ac:spMk id="2" creationId="{CC239962-C1AE-3E51-6E50-E6F2A99A72BB}"/>
          </ac:spMkLst>
        </pc:spChg>
        <pc:spChg chg="mod">
          <ac:chgData name="Raphael Freitas" userId="a487a61babc2bbfd" providerId="LiveId" clId="{A549BABB-4D7A-491C-B4F1-898D4446DFD4}" dt="2022-11-09T23:41:09.138" v="3761" actId="255"/>
          <ac:spMkLst>
            <pc:docMk/>
            <pc:sldMk cId="2200210311" sldId="321"/>
            <ac:spMk id="123" creationId="{00000000-0000-0000-0000-000000000000}"/>
          </ac:spMkLst>
        </pc:spChg>
      </pc:sldChg>
      <pc:sldChg chg="addSp delSp modSp add mod ord modShow modNotesTx">
        <pc:chgData name="Raphael Freitas" userId="a487a61babc2bbfd" providerId="LiveId" clId="{A549BABB-4D7A-491C-B4F1-898D4446DFD4}" dt="2022-11-10T00:11:55.369" v="3960"/>
        <pc:sldMkLst>
          <pc:docMk/>
          <pc:sldMk cId="3698993914" sldId="322"/>
        </pc:sldMkLst>
        <pc:spChg chg="del">
          <ac:chgData name="Raphael Freitas" userId="a487a61babc2bbfd" providerId="LiveId" clId="{A549BABB-4D7A-491C-B4F1-898D4446DFD4}" dt="2022-11-09T23:46:59.667" v="3778" actId="478"/>
          <ac:spMkLst>
            <pc:docMk/>
            <pc:sldMk cId="3698993914" sldId="322"/>
            <ac:spMk id="2" creationId="{925A57D6-06EF-4FE6-CC32-BDBA0204A927}"/>
          </ac:spMkLst>
        </pc:spChg>
        <pc:spChg chg="del">
          <ac:chgData name="Raphael Freitas" userId="a487a61babc2bbfd" providerId="LiveId" clId="{A549BABB-4D7A-491C-B4F1-898D4446DFD4}" dt="2022-11-09T23:46:59.667" v="3778" actId="478"/>
          <ac:spMkLst>
            <pc:docMk/>
            <pc:sldMk cId="3698993914" sldId="322"/>
            <ac:spMk id="3" creationId="{E0AD88C7-1A24-F8E2-3084-D1CBA633688E}"/>
          </ac:spMkLst>
        </pc:spChg>
        <pc:spChg chg="del">
          <ac:chgData name="Raphael Freitas" userId="a487a61babc2bbfd" providerId="LiveId" clId="{A549BABB-4D7A-491C-B4F1-898D4446DFD4}" dt="2022-11-09T23:46:59.667" v="3778" actId="478"/>
          <ac:spMkLst>
            <pc:docMk/>
            <pc:sldMk cId="3698993914" sldId="322"/>
            <ac:spMk id="7" creationId="{638EE617-BC5B-2460-9732-408BE6DB1879}"/>
          </ac:spMkLst>
        </pc:spChg>
        <pc:spChg chg="del">
          <ac:chgData name="Raphael Freitas" userId="a487a61babc2bbfd" providerId="LiveId" clId="{A549BABB-4D7A-491C-B4F1-898D4446DFD4}" dt="2022-11-09T23:46:59.667" v="3778" actId="478"/>
          <ac:spMkLst>
            <pc:docMk/>
            <pc:sldMk cId="3698993914" sldId="322"/>
            <ac:spMk id="8" creationId="{1FF96524-E5F3-43C8-265E-7FFF1A005B11}"/>
          </ac:spMkLst>
        </pc:spChg>
        <pc:spChg chg="del">
          <ac:chgData name="Raphael Freitas" userId="a487a61babc2bbfd" providerId="LiveId" clId="{A549BABB-4D7A-491C-B4F1-898D4446DFD4}" dt="2022-11-09T23:46:59.667" v="3778" actId="478"/>
          <ac:spMkLst>
            <pc:docMk/>
            <pc:sldMk cId="3698993914" sldId="322"/>
            <ac:spMk id="9" creationId="{B3184B09-4C3A-8E2C-6420-469D411F7DE9}"/>
          </ac:spMkLst>
        </pc:spChg>
        <pc:spChg chg="del">
          <ac:chgData name="Raphael Freitas" userId="a487a61babc2bbfd" providerId="LiveId" clId="{A549BABB-4D7A-491C-B4F1-898D4446DFD4}" dt="2022-11-09T23:46:59.667" v="3778" actId="478"/>
          <ac:spMkLst>
            <pc:docMk/>
            <pc:sldMk cId="3698993914" sldId="322"/>
            <ac:spMk id="10" creationId="{6670B845-A5E7-ACFF-9176-C659BBC94EA3}"/>
          </ac:spMkLst>
        </pc:spChg>
        <pc:spChg chg="del">
          <ac:chgData name="Raphael Freitas" userId="a487a61babc2bbfd" providerId="LiveId" clId="{A549BABB-4D7A-491C-B4F1-898D4446DFD4}" dt="2022-11-09T23:46:59.667" v="3778" actId="478"/>
          <ac:spMkLst>
            <pc:docMk/>
            <pc:sldMk cId="3698993914" sldId="322"/>
            <ac:spMk id="11" creationId="{FA394F0D-732D-00D0-1F6B-7F1DDCA31112}"/>
          </ac:spMkLst>
        </pc:spChg>
        <pc:spChg chg="del">
          <ac:chgData name="Raphael Freitas" userId="a487a61babc2bbfd" providerId="LiveId" clId="{A549BABB-4D7A-491C-B4F1-898D4446DFD4}" dt="2022-11-09T23:46:59.667" v="3778" actId="478"/>
          <ac:spMkLst>
            <pc:docMk/>
            <pc:sldMk cId="3698993914" sldId="322"/>
            <ac:spMk id="15" creationId="{B816C6D5-7B3C-53BA-CB65-E4CAFC7C3B10}"/>
          </ac:spMkLst>
        </pc:spChg>
        <pc:spChg chg="del">
          <ac:chgData name="Raphael Freitas" userId="a487a61babc2bbfd" providerId="LiveId" clId="{A549BABB-4D7A-491C-B4F1-898D4446DFD4}" dt="2022-11-09T23:46:59.667" v="3778" actId="478"/>
          <ac:spMkLst>
            <pc:docMk/>
            <pc:sldMk cId="3698993914" sldId="322"/>
            <ac:spMk id="16" creationId="{902202B7-5F99-EE60-6ACF-829FE7F861BF}"/>
          </ac:spMkLst>
        </pc:spChg>
        <pc:spChg chg="del">
          <ac:chgData name="Raphael Freitas" userId="a487a61babc2bbfd" providerId="LiveId" clId="{A549BABB-4D7A-491C-B4F1-898D4446DFD4}" dt="2022-11-09T23:46:59.667" v="3778" actId="478"/>
          <ac:spMkLst>
            <pc:docMk/>
            <pc:sldMk cId="3698993914" sldId="322"/>
            <ac:spMk id="17" creationId="{586F0CC8-A387-E9D0-9B01-0D3AF60273B1}"/>
          </ac:spMkLst>
        </pc:spChg>
        <pc:spChg chg="del">
          <ac:chgData name="Raphael Freitas" userId="a487a61babc2bbfd" providerId="LiveId" clId="{A549BABB-4D7A-491C-B4F1-898D4446DFD4}" dt="2022-11-09T23:47:01.597" v="3779" actId="478"/>
          <ac:spMkLst>
            <pc:docMk/>
            <pc:sldMk cId="3698993914" sldId="322"/>
            <ac:spMk id="18" creationId="{BA2117E9-30F2-4504-4676-64B25F879F0B}"/>
          </ac:spMkLst>
        </pc:spChg>
        <pc:spChg chg="del">
          <ac:chgData name="Raphael Freitas" userId="a487a61babc2bbfd" providerId="LiveId" clId="{A549BABB-4D7A-491C-B4F1-898D4446DFD4}" dt="2022-11-09T23:46:59.667" v="3778" actId="478"/>
          <ac:spMkLst>
            <pc:docMk/>
            <pc:sldMk cId="3698993914" sldId="322"/>
            <ac:spMk id="19" creationId="{BE2F2C04-499A-0350-D021-596A2BC11275}"/>
          </ac:spMkLst>
        </pc:spChg>
        <pc:spChg chg="del">
          <ac:chgData name="Raphael Freitas" userId="a487a61babc2bbfd" providerId="LiveId" clId="{A549BABB-4D7A-491C-B4F1-898D4446DFD4}" dt="2022-11-09T23:46:59.667" v="3778" actId="478"/>
          <ac:spMkLst>
            <pc:docMk/>
            <pc:sldMk cId="3698993914" sldId="322"/>
            <ac:spMk id="23" creationId="{ED97EA81-DD1D-E52A-E585-9D526E801A0B}"/>
          </ac:spMkLst>
        </pc:spChg>
        <pc:spChg chg="del">
          <ac:chgData name="Raphael Freitas" userId="a487a61babc2bbfd" providerId="LiveId" clId="{A549BABB-4D7A-491C-B4F1-898D4446DFD4}" dt="2022-11-09T23:46:59.667" v="3778" actId="478"/>
          <ac:spMkLst>
            <pc:docMk/>
            <pc:sldMk cId="3698993914" sldId="322"/>
            <ac:spMk id="24" creationId="{0DE4485D-7604-7F0C-D74E-A8BEF35B1F91}"/>
          </ac:spMkLst>
        </pc:spChg>
        <pc:spChg chg="del">
          <ac:chgData name="Raphael Freitas" userId="a487a61babc2bbfd" providerId="LiveId" clId="{A549BABB-4D7A-491C-B4F1-898D4446DFD4}" dt="2022-11-09T23:46:59.667" v="3778" actId="478"/>
          <ac:spMkLst>
            <pc:docMk/>
            <pc:sldMk cId="3698993914" sldId="322"/>
            <ac:spMk id="25" creationId="{5F4F83EE-FAE1-B1CB-C50B-2F2CD95E8307}"/>
          </ac:spMkLst>
        </pc:spChg>
        <pc:spChg chg="del">
          <ac:chgData name="Raphael Freitas" userId="a487a61babc2bbfd" providerId="LiveId" clId="{A549BABB-4D7A-491C-B4F1-898D4446DFD4}" dt="2022-11-09T23:46:59.667" v="3778" actId="478"/>
          <ac:spMkLst>
            <pc:docMk/>
            <pc:sldMk cId="3698993914" sldId="322"/>
            <ac:spMk id="26" creationId="{7284A058-D6F3-8862-B43A-6D7FEC24C029}"/>
          </ac:spMkLst>
        </pc:spChg>
        <pc:spChg chg="del">
          <ac:chgData name="Raphael Freitas" userId="a487a61babc2bbfd" providerId="LiveId" clId="{A549BABB-4D7A-491C-B4F1-898D4446DFD4}" dt="2022-11-09T23:46:59.667" v="3778" actId="478"/>
          <ac:spMkLst>
            <pc:docMk/>
            <pc:sldMk cId="3698993914" sldId="322"/>
            <ac:spMk id="27" creationId="{9A6EF1AF-4442-1C44-07E2-01E6ED7BFC7C}"/>
          </ac:spMkLst>
        </pc:spChg>
        <pc:spChg chg="del">
          <ac:chgData name="Raphael Freitas" userId="a487a61babc2bbfd" providerId="LiveId" clId="{A549BABB-4D7A-491C-B4F1-898D4446DFD4}" dt="2022-11-09T23:46:59.667" v="3778" actId="478"/>
          <ac:spMkLst>
            <pc:docMk/>
            <pc:sldMk cId="3698993914" sldId="322"/>
            <ac:spMk id="31" creationId="{CCA9EAB2-2D6B-9FF9-7996-CDBA6FA6186F}"/>
          </ac:spMkLst>
        </pc:spChg>
        <pc:spChg chg="del">
          <ac:chgData name="Raphael Freitas" userId="a487a61babc2bbfd" providerId="LiveId" clId="{A549BABB-4D7A-491C-B4F1-898D4446DFD4}" dt="2022-11-09T23:46:59.667" v="3778" actId="478"/>
          <ac:spMkLst>
            <pc:docMk/>
            <pc:sldMk cId="3698993914" sldId="322"/>
            <ac:spMk id="32" creationId="{B88121EC-B663-1087-B361-90E4BFB0545A}"/>
          </ac:spMkLst>
        </pc:spChg>
        <pc:spChg chg="del">
          <ac:chgData name="Raphael Freitas" userId="a487a61babc2bbfd" providerId="LiveId" clId="{A549BABB-4D7A-491C-B4F1-898D4446DFD4}" dt="2022-11-09T23:46:59.667" v="3778" actId="478"/>
          <ac:spMkLst>
            <pc:docMk/>
            <pc:sldMk cId="3698993914" sldId="322"/>
            <ac:spMk id="33" creationId="{829565BE-A6B3-4EBF-0625-A094E5AEE6C6}"/>
          </ac:spMkLst>
        </pc:spChg>
        <pc:spChg chg="mod">
          <ac:chgData name="Raphael Freitas" userId="a487a61babc2bbfd" providerId="LiveId" clId="{A549BABB-4D7A-491C-B4F1-898D4446DFD4}" dt="2022-11-09T23:56:23.290" v="3893" actId="1076"/>
          <ac:spMkLst>
            <pc:docMk/>
            <pc:sldMk cId="3698993914" sldId="322"/>
            <ac:spMk id="34" creationId="{F83775D6-7814-C591-351C-742BCCA8D868}"/>
          </ac:spMkLst>
        </pc:spChg>
        <pc:spChg chg="del">
          <ac:chgData name="Raphael Freitas" userId="a487a61babc2bbfd" providerId="LiveId" clId="{A549BABB-4D7A-491C-B4F1-898D4446DFD4}" dt="2022-11-09T23:46:59.667" v="3778" actId="478"/>
          <ac:spMkLst>
            <pc:docMk/>
            <pc:sldMk cId="3698993914" sldId="322"/>
            <ac:spMk id="36" creationId="{927A01FD-8405-4607-5C1A-5EF3509B3268}"/>
          </ac:spMkLst>
        </pc:spChg>
        <pc:spChg chg="del">
          <ac:chgData name="Raphael Freitas" userId="a487a61babc2bbfd" providerId="LiveId" clId="{A549BABB-4D7A-491C-B4F1-898D4446DFD4}" dt="2022-11-09T23:46:59.667" v="3778" actId="478"/>
          <ac:spMkLst>
            <pc:docMk/>
            <pc:sldMk cId="3698993914" sldId="322"/>
            <ac:spMk id="37" creationId="{4314132B-7AE9-3628-F5E6-19BA39B9D75F}"/>
          </ac:spMkLst>
        </pc:spChg>
        <pc:spChg chg="del">
          <ac:chgData name="Raphael Freitas" userId="a487a61babc2bbfd" providerId="LiveId" clId="{A549BABB-4D7A-491C-B4F1-898D4446DFD4}" dt="2022-11-09T23:46:59.667" v="3778" actId="478"/>
          <ac:spMkLst>
            <pc:docMk/>
            <pc:sldMk cId="3698993914" sldId="322"/>
            <ac:spMk id="41" creationId="{9DAE77BF-A0B8-6DE2-A6C8-3AD0ABCC47B6}"/>
          </ac:spMkLst>
        </pc:spChg>
        <pc:spChg chg="del">
          <ac:chgData name="Raphael Freitas" userId="a487a61babc2bbfd" providerId="LiveId" clId="{A549BABB-4D7A-491C-B4F1-898D4446DFD4}" dt="2022-11-09T23:46:59.667" v="3778" actId="478"/>
          <ac:spMkLst>
            <pc:docMk/>
            <pc:sldMk cId="3698993914" sldId="322"/>
            <ac:spMk id="42" creationId="{0D4F6BA6-9BB6-D587-7278-97C0B822DC27}"/>
          </ac:spMkLst>
        </pc:spChg>
        <pc:spChg chg="del">
          <ac:chgData name="Raphael Freitas" userId="a487a61babc2bbfd" providerId="LiveId" clId="{A549BABB-4D7A-491C-B4F1-898D4446DFD4}" dt="2022-11-09T23:46:59.667" v="3778" actId="478"/>
          <ac:spMkLst>
            <pc:docMk/>
            <pc:sldMk cId="3698993914" sldId="322"/>
            <ac:spMk id="43" creationId="{53F00B54-8E5B-D393-9869-B5F0A6261781}"/>
          </ac:spMkLst>
        </pc:spChg>
        <pc:spChg chg="add del mod">
          <ac:chgData name="Raphael Freitas" userId="a487a61babc2bbfd" providerId="LiveId" clId="{A549BABB-4D7A-491C-B4F1-898D4446DFD4}" dt="2022-11-09T23:47:03.600" v="3781"/>
          <ac:spMkLst>
            <pc:docMk/>
            <pc:sldMk cId="3698993914" sldId="322"/>
            <ac:spMk id="44" creationId="{B9110819-405F-5723-932C-5A447E91AD39}"/>
          </ac:spMkLst>
        </pc:spChg>
        <pc:spChg chg="add del mod">
          <ac:chgData name="Raphael Freitas" userId="a487a61babc2bbfd" providerId="LiveId" clId="{A549BABB-4D7A-491C-B4F1-898D4446DFD4}" dt="2022-11-09T23:47:03.600" v="3781"/>
          <ac:spMkLst>
            <pc:docMk/>
            <pc:sldMk cId="3698993914" sldId="322"/>
            <ac:spMk id="45" creationId="{E1110655-637B-AC93-B2D7-054A5BF9D37F}"/>
          </ac:spMkLst>
        </pc:spChg>
        <pc:spChg chg="mod">
          <ac:chgData name="Raphael Freitas" userId="a487a61babc2bbfd" providerId="LiveId" clId="{A549BABB-4D7A-491C-B4F1-898D4446DFD4}" dt="2022-11-09T23:47:02.870" v="3780"/>
          <ac:spMkLst>
            <pc:docMk/>
            <pc:sldMk cId="3698993914" sldId="322"/>
            <ac:spMk id="47" creationId="{89B79254-830C-A6D9-A74E-B62478B79AD5}"/>
          </ac:spMkLst>
        </pc:spChg>
        <pc:spChg chg="mod">
          <ac:chgData name="Raphael Freitas" userId="a487a61babc2bbfd" providerId="LiveId" clId="{A549BABB-4D7A-491C-B4F1-898D4446DFD4}" dt="2022-11-09T23:47:02.870" v="3780"/>
          <ac:spMkLst>
            <pc:docMk/>
            <pc:sldMk cId="3698993914" sldId="322"/>
            <ac:spMk id="48" creationId="{38F103C3-4657-3CB0-5325-033E57CDC47B}"/>
          </ac:spMkLst>
        </pc:spChg>
        <pc:spChg chg="add del mod">
          <ac:chgData name="Raphael Freitas" userId="a487a61babc2bbfd" providerId="LiveId" clId="{A549BABB-4D7A-491C-B4F1-898D4446DFD4}" dt="2022-11-09T23:47:03.600" v="3781"/>
          <ac:spMkLst>
            <pc:docMk/>
            <pc:sldMk cId="3698993914" sldId="322"/>
            <ac:spMk id="49" creationId="{CF3E4D26-130D-42B8-7AAB-17E03B6E0E24}"/>
          </ac:spMkLst>
        </pc:spChg>
        <pc:spChg chg="add del mod">
          <ac:chgData name="Raphael Freitas" userId="a487a61babc2bbfd" providerId="LiveId" clId="{A549BABB-4D7A-491C-B4F1-898D4446DFD4}" dt="2022-11-09T23:47:03.600" v="3781"/>
          <ac:spMkLst>
            <pc:docMk/>
            <pc:sldMk cId="3698993914" sldId="322"/>
            <ac:spMk id="50" creationId="{672566A6-4A02-668B-E228-330E7929E030}"/>
          </ac:spMkLst>
        </pc:spChg>
        <pc:spChg chg="add del mod">
          <ac:chgData name="Raphael Freitas" userId="a487a61babc2bbfd" providerId="LiveId" clId="{A549BABB-4D7A-491C-B4F1-898D4446DFD4}" dt="2022-11-09T23:47:03.600" v="3781"/>
          <ac:spMkLst>
            <pc:docMk/>
            <pc:sldMk cId="3698993914" sldId="322"/>
            <ac:spMk id="51" creationId="{99F118C2-8212-018F-A7EA-92C48E66A8C6}"/>
          </ac:spMkLst>
        </pc:spChg>
        <pc:spChg chg="mod">
          <ac:chgData name="Raphael Freitas" userId="a487a61babc2bbfd" providerId="LiveId" clId="{A549BABB-4D7A-491C-B4F1-898D4446DFD4}" dt="2022-11-09T23:47:21.197" v="3782"/>
          <ac:spMkLst>
            <pc:docMk/>
            <pc:sldMk cId="3698993914" sldId="322"/>
            <ac:spMk id="53" creationId="{3A452E2A-54F4-5DFA-C4C3-8EA91E7F5AC0}"/>
          </ac:spMkLst>
        </pc:spChg>
        <pc:spChg chg="mod">
          <ac:chgData name="Raphael Freitas" userId="a487a61babc2bbfd" providerId="LiveId" clId="{A549BABB-4D7A-491C-B4F1-898D4446DFD4}" dt="2022-11-09T23:47:21.197" v="3782"/>
          <ac:spMkLst>
            <pc:docMk/>
            <pc:sldMk cId="3698993914" sldId="322"/>
            <ac:spMk id="54" creationId="{66393843-2714-6FA4-DCB9-A236DD55197E}"/>
          </ac:spMkLst>
        </pc:spChg>
        <pc:spChg chg="add del mod">
          <ac:chgData name="Raphael Freitas" userId="a487a61babc2bbfd" providerId="LiveId" clId="{A549BABB-4D7A-491C-B4F1-898D4446DFD4}" dt="2022-11-09T23:47:23.776" v="3783"/>
          <ac:spMkLst>
            <pc:docMk/>
            <pc:sldMk cId="3698993914" sldId="322"/>
            <ac:spMk id="56" creationId="{BEAA1E44-194C-349D-5C0F-0E2BC290C49E}"/>
          </ac:spMkLst>
        </pc:spChg>
        <pc:spChg chg="mod">
          <ac:chgData name="Raphael Freitas" userId="a487a61babc2bbfd" providerId="LiveId" clId="{A549BABB-4D7A-491C-B4F1-898D4446DFD4}" dt="2022-11-09T23:47:21.197" v="3782"/>
          <ac:spMkLst>
            <pc:docMk/>
            <pc:sldMk cId="3698993914" sldId="322"/>
            <ac:spMk id="58" creationId="{D431402C-09C4-DEAB-72F4-80BA4C8BA1D6}"/>
          </ac:spMkLst>
        </pc:spChg>
        <pc:spChg chg="mod">
          <ac:chgData name="Raphael Freitas" userId="a487a61babc2bbfd" providerId="LiveId" clId="{A549BABB-4D7A-491C-B4F1-898D4446DFD4}" dt="2022-11-09T23:47:21.197" v="3782"/>
          <ac:spMkLst>
            <pc:docMk/>
            <pc:sldMk cId="3698993914" sldId="322"/>
            <ac:spMk id="59" creationId="{8B7DA54E-DAAC-E10B-7093-F7F4CD6797F8}"/>
          </ac:spMkLst>
        </pc:spChg>
        <pc:spChg chg="add del mod">
          <ac:chgData name="Raphael Freitas" userId="a487a61babc2bbfd" providerId="LiveId" clId="{A549BABB-4D7A-491C-B4F1-898D4446DFD4}" dt="2022-11-09T23:47:23.776" v="3783"/>
          <ac:spMkLst>
            <pc:docMk/>
            <pc:sldMk cId="3698993914" sldId="322"/>
            <ac:spMk id="61" creationId="{E1A15DB4-ABF6-BC65-EC43-C9F4CEAD6335}"/>
          </ac:spMkLst>
        </pc:spChg>
        <pc:spChg chg="mod">
          <ac:chgData name="Raphael Freitas" userId="a487a61babc2bbfd" providerId="LiveId" clId="{A549BABB-4D7A-491C-B4F1-898D4446DFD4}" dt="2022-11-09T23:47:21.197" v="3782"/>
          <ac:spMkLst>
            <pc:docMk/>
            <pc:sldMk cId="3698993914" sldId="322"/>
            <ac:spMk id="63" creationId="{72E5437B-E996-FBCA-C615-C430DF5F8536}"/>
          </ac:spMkLst>
        </pc:spChg>
        <pc:spChg chg="mod">
          <ac:chgData name="Raphael Freitas" userId="a487a61babc2bbfd" providerId="LiveId" clId="{A549BABB-4D7A-491C-B4F1-898D4446DFD4}" dt="2022-11-09T23:47:21.197" v="3782"/>
          <ac:spMkLst>
            <pc:docMk/>
            <pc:sldMk cId="3698993914" sldId="322"/>
            <ac:spMk id="256" creationId="{5A3C2B05-97E6-E87C-6425-73586720EE24}"/>
          </ac:spMkLst>
        </pc:spChg>
        <pc:spChg chg="add del mod">
          <ac:chgData name="Raphael Freitas" userId="a487a61babc2bbfd" providerId="LiveId" clId="{A549BABB-4D7A-491C-B4F1-898D4446DFD4}" dt="2022-11-09T23:47:23.776" v="3783"/>
          <ac:spMkLst>
            <pc:docMk/>
            <pc:sldMk cId="3698993914" sldId="322"/>
            <ac:spMk id="258" creationId="{00E36875-4EB8-9A27-F13C-DAB76CC7DA18}"/>
          </ac:spMkLst>
        </pc:spChg>
        <pc:spChg chg="mod">
          <ac:chgData name="Raphael Freitas" userId="a487a61babc2bbfd" providerId="LiveId" clId="{A549BABB-4D7A-491C-B4F1-898D4446DFD4}" dt="2022-11-09T23:47:21.197" v="3782"/>
          <ac:spMkLst>
            <pc:docMk/>
            <pc:sldMk cId="3698993914" sldId="322"/>
            <ac:spMk id="260" creationId="{FCBE37CF-A170-51F2-2DFC-B7AAE32F47F2}"/>
          </ac:spMkLst>
        </pc:spChg>
        <pc:spChg chg="mod">
          <ac:chgData name="Raphael Freitas" userId="a487a61babc2bbfd" providerId="LiveId" clId="{A549BABB-4D7A-491C-B4F1-898D4446DFD4}" dt="2022-11-09T23:47:21.197" v="3782"/>
          <ac:spMkLst>
            <pc:docMk/>
            <pc:sldMk cId="3698993914" sldId="322"/>
            <ac:spMk id="261" creationId="{368EB620-4AC7-832D-762F-9BF22E77DA45}"/>
          </ac:spMkLst>
        </pc:spChg>
        <pc:spChg chg="add del mod">
          <ac:chgData name="Raphael Freitas" userId="a487a61babc2bbfd" providerId="LiveId" clId="{A549BABB-4D7A-491C-B4F1-898D4446DFD4}" dt="2022-11-09T23:47:23.776" v="3783"/>
          <ac:spMkLst>
            <pc:docMk/>
            <pc:sldMk cId="3698993914" sldId="322"/>
            <ac:spMk id="263" creationId="{58F9EE71-2D72-06E5-6C97-7C9C0CA96ED5}"/>
          </ac:spMkLst>
        </pc:spChg>
        <pc:spChg chg="add del mod">
          <ac:chgData name="Raphael Freitas" userId="a487a61babc2bbfd" providerId="LiveId" clId="{A549BABB-4D7A-491C-B4F1-898D4446DFD4}" dt="2022-11-09T23:47:23.776" v="3783"/>
          <ac:spMkLst>
            <pc:docMk/>
            <pc:sldMk cId="3698993914" sldId="322"/>
            <ac:spMk id="264" creationId="{DD719BDC-DBF5-430B-7163-131A60C60C7B}"/>
          </ac:spMkLst>
        </pc:spChg>
        <pc:spChg chg="add del mod">
          <ac:chgData name="Raphael Freitas" userId="a487a61babc2bbfd" providerId="LiveId" clId="{A549BABB-4D7A-491C-B4F1-898D4446DFD4}" dt="2022-11-09T23:47:23.776" v="3783"/>
          <ac:spMkLst>
            <pc:docMk/>
            <pc:sldMk cId="3698993914" sldId="322"/>
            <ac:spMk id="265" creationId="{DEB97317-994B-577E-5486-2D9203A83F38}"/>
          </ac:spMkLst>
        </pc:spChg>
        <pc:spChg chg="add del mod">
          <ac:chgData name="Raphael Freitas" userId="a487a61babc2bbfd" providerId="LiveId" clId="{A549BABB-4D7A-491C-B4F1-898D4446DFD4}" dt="2022-11-09T23:47:23.776" v="3783"/>
          <ac:spMkLst>
            <pc:docMk/>
            <pc:sldMk cId="3698993914" sldId="322"/>
            <ac:spMk id="266" creationId="{DDCDEA25-DF64-B742-25B7-1D07E1DD4F81}"/>
          </ac:spMkLst>
        </pc:spChg>
        <pc:spChg chg="add del mod">
          <ac:chgData name="Raphael Freitas" userId="a487a61babc2bbfd" providerId="LiveId" clId="{A549BABB-4D7A-491C-B4F1-898D4446DFD4}" dt="2022-11-09T23:47:23.776" v="3783"/>
          <ac:spMkLst>
            <pc:docMk/>
            <pc:sldMk cId="3698993914" sldId="322"/>
            <ac:spMk id="267" creationId="{803C81B9-2499-1505-6A5E-988D11865645}"/>
          </ac:spMkLst>
        </pc:spChg>
        <pc:spChg chg="add del mod">
          <ac:chgData name="Raphael Freitas" userId="a487a61babc2bbfd" providerId="LiveId" clId="{A549BABB-4D7A-491C-B4F1-898D4446DFD4}" dt="2022-11-09T23:47:23.776" v="3783"/>
          <ac:spMkLst>
            <pc:docMk/>
            <pc:sldMk cId="3698993914" sldId="322"/>
            <ac:spMk id="268" creationId="{3495F706-92B4-EBEC-06CA-ED495E58E7AB}"/>
          </ac:spMkLst>
        </pc:spChg>
        <pc:spChg chg="add del mod">
          <ac:chgData name="Raphael Freitas" userId="a487a61babc2bbfd" providerId="LiveId" clId="{A549BABB-4D7A-491C-B4F1-898D4446DFD4}" dt="2022-11-09T23:47:23.776" v="3783"/>
          <ac:spMkLst>
            <pc:docMk/>
            <pc:sldMk cId="3698993914" sldId="322"/>
            <ac:spMk id="269" creationId="{FF625168-9C67-852E-EB31-C4E25FCFE470}"/>
          </ac:spMkLst>
        </pc:spChg>
        <pc:spChg chg="add del mod">
          <ac:chgData name="Raphael Freitas" userId="a487a61babc2bbfd" providerId="LiveId" clId="{A549BABB-4D7A-491C-B4F1-898D4446DFD4}" dt="2022-11-09T23:47:23.776" v="3783"/>
          <ac:spMkLst>
            <pc:docMk/>
            <pc:sldMk cId="3698993914" sldId="322"/>
            <ac:spMk id="270" creationId="{AD8948A7-4F5B-5795-3AC9-FE935E3EDB6F}"/>
          </ac:spMkLst>
        </pc:spChg>
        <pc:spChg chg="add del mod">
          <ac:chgData name="Raphael Freitas" userId="a487a61babc2bbfd" providerId="LiveId" clId="{A549BABB-4D7A-491C-B4F1-898D4446DFD4}" dt="2022-11-09T23:47:23.776" v="3783"/>
          <ac:spMkLst>
            <pc:docMk/>
            <pc:sldMk cId="3698993914" sldId="322"/>
            <ac:spMk id="271" creationId="{A432B7AE-02F7-399E-568E-4F1EEAD6D508}"/>
          </ac:spMkLst>
        </pc:spChg>
        <pc:spChg chg="add del mod">
          <ac:chgData name="Raphael Freitas" userId="a487a61babc2bbfd" providerId="LiveId" clId="{A549BABB-4D7A-491C-B4F1-898D4446DFD4}" dt="2022-11-09T23:47:23.776" v="3783"/>
          <ac:spMkLst>
            <pc:docMk/>
            <pc:sldMk cId="3698993914" sldId="322"/>
            <ac:spMk id="272" creationId="{43F1676C-8369-F8E2-1437-881C80F04A92}"/>
          </ac:spMkLst>
        </pc:spChg>
        <pc:spChg chg="add del mod">
          <ac:chgData name="Raphael Freitas" userId="a487a61babc2bbfd" providerId="LiveId" clId="{A549BABB-4D7A-491C-B4F1-898D4446DFD4}" dt="2022-11-09T23:47:23.776" v="3783"/>
          <ac:spMkLst>
            <pc:docMk/>
            <pc:sldMk cId="3698993914" sldId="322"/>
            <ac:spMk id="273" creationId="{411ADB1B-3F81-86D0-0C7C-E63BFB6D4C65}"/>
          </ac:spMkLst>
        </pc:spChg>
        <pc:spChg chg="add del mod">
          <ac:chgData name="Raphael Freitas" userId="a487a61babc2bbfd" providerId="LiveId" clId="{A549BABB-4D7A-491C-B4F1-898D4446DFD4}" dt="2022-11-09T23:47:23.776" v="3783"/>
          <ac:spMkLst>
            <pc:docMk/>
            <pc:sldMk cId="3698993914" sldId="322"/>
            <ac:spMk id="274" creationId="{F7D3D060-70F4-9EF3-158D-BA480DA24AFF}"/>
          </ac:spMkLst>
        </pc:spChg>
        <pc:spChg chg="add del mod">
          <ac:chgData name="Raphael Freitas" userId="a487a61babc2bbfd" providerId="LiveId" clId="{A549BABB-4D7A-491C-B4F1-898D4446DFD4}" dt="2022-11-09T23:47:23.776" v="3783"/>
          <ac:spMkLst>
            <pc:docMk/>
            <pc:sldMk cId="3698993914" sldId="322"/>
            <ac:spMk id="275" creationId="{DD3F896B-72F6-000B-1CE0-A84DE8246A9C}"/>
          </ac:spMkLst>
        </pc:spChg>
        <pc:spChg chg="mod">
          <ac:chgData name="Raphael Freitas" userId="a487a61babc2bbfd" providerId="LiveId" clId="{A549BABB-4D7A-491C-B4F1-898D4446DFD4}" dt="2022-11-09T23:48:59.935" v="3796"/>
          <ac:spMkLst>
            <pc:docMk/>
            <pc:sldMk cId="3698993914" sldId="322"/>
            <ac:spMk id="277" creationId="{AD9B5458-CB0B-131C-A9D3-BEB8A0D73579}"/>
          </ac:spMkLst>
        </pc:spChg>
        <pc:spChg chg="mod">
          <ac:chgData name="Raphael Freitas" userId="a487a61babc2bbfd" providerId="LiveId" clId="{A549BABB-4D7A-491C-B4F1-898D4446DFD4}" dt="2022-11-09T23:48:59.935" v="3796"/>
          <ac:spMkLst>
            <pc:docMk/>
            <pc:sldMk cId="3698993914" sldId="322"/>
            <ac:spMk id="278" creationId="{0B594E12-647D-1960-B6A3-A746217B9792}"/>
          </ac:spMkLst>
        </pc:spChg>
        <pc:spChg chg="add del mod">
          <ac:chgData name="Raphael Freitas" userId="a487a61babc2bbfd" providerId="LiveId" clId="{A549BABB-4D7A-491C-B4F1-898D4446DFD4}" dt="2022-11-09T23:53:06.612" v="3853" actId="478"/>
          <ac:spMkLst>
            <pc:docMk/>
            <pc:sldMk cId="3698993914" sldId="322"/>
            <ac:spMk id="280" creationId="{9E1DED6B-7731-1C08-27F0-2E0EB129F17A}"/>
          </ac:spMkLst>
        </pc:spChg>
        <pc:spChg chg="mod">
          <ac:chgData name="Raphael Freitas" userId="a487a61babc2bbfd" providerId="LiveId" clId="{A549BABB-4D7A-491C-B4F1-898D4446DFD4}" dt="2022-11-09T23:48:59.935" v="3796"/>
          <ac:spMkLst>
            <pc:docMk/>
            <pc:sldMk cId="3698993914" sldId="322"/>
            <ac:spMk id="282" creationId="{083CD17C-5412-665F-BCFC-226C5D48D2C2}"/>
          </ac:spMkLst>
        </pc:spChg>
        <pc:spChg chg="mod">
          <ac:chgData name="Raphael Freitas" userId="a487a61babc2bbfd" providerId="LiveId" clId="{A549BABB-4D7A-491C-B4F1-898D4446DFD4}" dt="2022-11-09T23:48:59.935" v="3796"/>
          <ac:spMkLst>
            <pc:docMk/>
            <pc:sldMk cId="3698993914" sldId="322"/>
            <ac:spMk id="283" creationId="{1C79A9B9-7943-614F-43FB-F4409CE0B449}"/>
          </ac:spMkLst>
        </pc:spChg>
        <pc:spChg chg="add del mod">
          <ac:chgData name="Raphael Freitas" userId="a487a61babc2bbfd" providerId="LiveId" clId="{A549BABB-4D7A-491C-B4F1-898D4446DFD4}" dt="2022-11-09T23:53:06.612" v="3853" actId="478"/>
          <ac:spMkLst>
            <pc:docMk/>
            <pc:sldMk cId="3698993914" sldId="322"/>
            <ac:spMk id="285" creationId="{1E2D1734-81F1-A940-F59C-D2918007D9BA}"/>
          </ac:spMkLst>
        </pc:spChg>
        <pc:spChg chg="mod">
          <ac:chgData name="Raphael Freitas" userId="a487a61babc2bbfd" providerId="LiveId" clId="{A549BABB-4D7A-491C-B4F1-898D4446DFD4}" dt="2022-11-09T23:48:59.935" v="3796"/>
          <ac:spMkLst>
            <pc:docMk/>
            <pc:sldMk cId="3698993914" sldId="322"/>
            <ac:spMk id="287" creationId="{DC25E86B-78CF-1CE4-2E67-FC9835301090}"/>
          </ac:spMkLst>
        </pc:spChg>
        <pc:spChg chg="mod">
          <ac:chgData name="Raphael Freitas" userId="a487a61babc2bbfd" providerId="LiveId" clId="{A549BABB-4D7A-491C-B4F1-898D4446DFD4}" dt="2022-11-09T23:48:59.935" v="3796"/>
          <ac:spMkLst>
            <pc:docMk/>
            <pc:sldMk cId="3698993914" sldId="322"/>
            <ac:spMk id="288" creationId="{0F65C100-0B52-C511-6C5F-EB97F7C3C203}"/>
          </ac:spMkLst>
        </pc:spChg>
        <pc:spChg chg="add del mod">
          <ac:chgData name="Raphael Freitas" userId="a487a61babc2bbfd" providerId="LiveId" clId="{A549BABB-4D7A-491C-B4F1-898D4446DFD4}" dt="2022-11-09T23:53:06.612" v="3853" actId="478"/>
          <ac:spMkLst>
            <pc:docMk/>
            <pc:sldMk cId="3698993914" sldId="322"/>
            <ac:spMk id="290" creationId="{68BD2820-EA14-F353-920E-82CF5B333B47}"/>
          </ac:spMkLst>
        </pc:spChg>
        <pc:spChg chg="mod">
          <ac:chgData name="Raphael Freitas" userId="a487a61babc2bbfd" providerId="LiveId" clId="{A549BABB-4D7A-491C-B4F1-898D4446DFD4}" dt="2022-11-09T23:48:59.935" v="3796"/>
          <ac:spMkLst>
            <pc:docMk/>
            <pc:sldMk cId="3698993914" sldId="322"/>
            <ac:spMk id="292" creationId="{A3983BB8-E8CE-2B9B-CAC8-0F0020DD3914}"/>
          </ac:spMkLst>
        </pc:spChg>
        <pc:spChg chg="mod">
          <ac:chgData name="Raphael Freitas" userId="a487a61babc2bbfd" providerId="LiveId" clId="{A549BABB-4D7A-491C-B4F1-898D4446DFD4}" dt="2022-11-09T23:48:59.935" v="3796"/>
          <ac:spMkLst>
            <pc:docMk/>
            <pc:sldMk cId="3698993914" sldId="322"/>
            <ac:spMk id="293" creationId="{BA1874E3-A81F-2F46-4E52-E4AD10015E9C}"/>
          </ac:spMkLst>
        </pc:spChg>
        <pc:spChg chg="add del mod">
          <ac:chgData name="Raphael Freitas" userId="a487a61babc2bbfd" providerId="LiveId" clId="{A549BABB-4D7A-491C-B4F1-898D4446DFD4}" dt="2022-11-09T23:53:06.612" v="3853" actId="478"/>
          <ac:spMkLst>
            <pc:docMk/>
            <pc:sldMk cId="3698993914" sldId="322"/>
            <ac:spMk id="295" creationId="{A2D1C662-7118-246A-FFED-484A5725ADB5}"/>
          </ac:spMkLst>
        </pc:spChg>
        <pc:spChg chg="add del mod">
          <ac:chgData name="Raphael Freitas" userId="a487a61babc2bbfd" providerId="LiveId" clId="{A549BABB-4D7A-491C-B4F1-898D4446DFD4}" dt="2022-11-09T23:53:06.612" v="3853" actId="478"/>
          <ac:spMkLst>
            <pc:docMk/>
            <pc:sldMk cId="3698993914" sldId="322"/>
            <ac:spMk id="296" creationId="{951E0C32-5BDE-DB48-1457-BE6A6EAC732F}"/>
          </ac:spMkLst>
        </pc:spChg>
        <pc:spChg chg="add del mod">
          <ac:chgData name="Raphael Freitas" userId="a487a61babc2bbfd" providerId="LiveId" clId="{A549BABB-4D7A-491C-B4F1-898D4446DFD4}" dt="2022-11-09T23:53:06.612" v="3853" actId="478"/>
          <ac:spMkLst>
            <pc:docMk/>
            <pc:sldMk cId="3698993914" sldId="322"/>
            <ac:spMk id="297" creationId="{D307A336-084E-CC3C-94CB-33F180B82E83}"/>
          </ac:spMkLst>
        </pc:spChg>
        <pc:spChg chg="add del mod">
          <ac:chgData name="Raphael Freitas" userId="a487a61babc2bbfd" providerId="LiveId" clId="{A549BABB-4D7A-491C-B4F1-898D4446DFD4}" dt="2022-11-09T23:53:06.612" v="3853" actId="478"/>
          <ac:spMkLst>
            <pc:docMk/>
            <pc:sldMk cId="3698993914" sldId="322"/>
            <ac:spMk id="298" creationId="{A4EE4229-6FDF-A7A4-E8AF-0297AA6BA7DA}"/>
          </ac:spMkLst>
        </pc:spChg>
        <pc:spChg chg="add del mod">
          <ac:chgData name="Raphael Freitas" userId="a487a61babc2bbfd" providerId="LiveId" clId="{A549BABB-4D7A-491C-B4F1-898D4446DFD4}" dt="2022-11-09T23:53:06.612" v="3853" actId="478"/>
          <ac:spMkLst>
            <pc:docMk/>
            <pc:sldMk cId="3698993914" sldId="322"/>
            <ac:spMk id="299" creationId="{997554EA-5429-11B6-61F1-48A015A7FF98}"/>
          </ac:spMkLst>
        </pc:spChg>
        <pc:spChg chg="add del mod">
          <ac:chgData name="Raphael Freitas" userId="a487a61babc2bbfd" providerId="LiveId" clId="{A549BABB-4D7A-491C-B4F1-898D4446DFD4}" dt="2022-11-09T23:49:54.667" v="3808" actId="478"/>
          <ac:spMkLst>
            <pc:docMk/>
            <pc:sldMk cId="3698993914" sldId="322"/>
            <ac:spMk id="300" creationId="{0849F0BE-4416-CB02-F4F3-D0F8C71CAF71}"/>
          </ac:spMkLst>
        </pc:spChg>
        <pc:spChg chg="add del mod">
          <ac:chgData name="Raphael Freitas" userId="a487a61babc2bbfd" providerId="LiveId" clId="{A549BABB-4D7A-491C-B4F1-898D4446DFD4}" dt="2022-11-09T23:50:29.793" v="3821" actId="478"/>
          <ac:spMkLst>
            <pc:docMk/>
            <pc:sldMk cId="3698993914" sldId="322"/>
            <ac:spMk id="301" creationId="{4FFD98FC-6BFD-3E66-429F-40503F17ED45}"/>
          </ac:spMkLst>
        </pc:spChg>
        <pc:spChg chg="add del mod">
          <ac:chgData name="Raphael Freitas" userId="a487a61babc2bbfd" providerId="LiveId" clId="{A549BABB-4D7A-491C-B4F1-898D4446DFD4}" dt="2022-11-09T23:50:32.427" v="3823" actId="478"/>
          <ac:spMkLst>
            <pc:docMk/>
            <pc:sldMk cId="3698993914" sldId="322"/>
            <ac:spMk id="302" creationId="{D23C87A5-C06C-B169-6B23-8080C5BC56F5}"/>
          </ac:spMkLst>
        </pc:spChg>
        <pc:spChg chg="add del mod">
          <ac:chgData name="Raphael Freitas" userId="a487a61babc2bbfd" providerId="LiveId" clId="{A549BABB-4D7A-491C-B4F1-898D4446DFD4}" dt="2022-11-09T23:50:34.546" v="3825" actId="478"/>
          <ac:spMkLst>
            <pc:docMk/>
            <pc:sldMk cId="3698993914" sldId="322"/>
            <ac:spMk id="303" creationId="{1AC16354-8B57-213D-9BCE-E12E677AC7E5}"/>
          </ac:spMkLst>
        </pc:spChg>
        <pc:spChg chg="add del mod">
          <ac:chgData name="Raphael Freitas" userId="a487a61babc2bbfd" providerId="LiveId" clId="{A549BABB-4D7A-491C-B4F1-898D4446DFD4}" dt="2022-11-09T23:49:52.850" v="3807" actId="478"/>
          <ac:spMkLst>
            <pc:docMk/>
            <pc:sldMk cId="3698993914" sldId="322"/>
            <ac:spMk id="304" creationId="{9C93EA80-88F2-C476-E23D-A108A9D0E48A}"/>
          </ac:spMkLst>
        </pc:spChg>
        <pc:spChg chg="add del mod">
          <ac:chgData name="Raphael Freitas" userId="a487a61babc2bbfd" providerId="LiveId" clId="{A549BABB-4D7A-491C-B4F1-898D4446DFD4}" dt="2022-11-09T23:50:27.789" v="3820" actId="478"/>
          <ac:spMkLst>
            <pc:docMk/>
            <pc:sldMk cId="3698993914" sldId="322"/>
            <ac:spMk id="305" creationId="{128E3E56-F64D-9EC1-0333-1D11163879C8}"/>
          </ac:spMkLst>
        </pc:spChg>
        <pc:spChg chg="add del mod">
          <ac:chgData name="Raphael Freitas" userId="a487a61babc2bbfd" providerId="LiveId" clId="{A549BABB-4D7A-491C-B4F1-898D4446DFD4}" dt="2022-11-09T23:50:33.425" v="3824" actId="478"/>
          <ac:spMkLst>
            <pc:docMk/>
            <pc:sldMk cId="3698993914" sldId="322"/>
            <ac:spMk id="306" creationId="{267686BB-8D2B-EC5F-052B-F071B1AFE813}"/>
          </ac:spMkLst>
        </pc:spChg>
        <pc:spChg chg="add del mod">
          <ac:chgData name="Raphael Freitas" userId="a487a61babc2bbfd" providerId="LiveId" clId="{A549BABB-4D7A-491C-B4F1-898D4446DFD4}" dt="2022-11-09T23:50:30.494" v="3822" actId="478"/>
          <ac:spMkLst>
            <pc:docMk/>
            <pc:sldMk cId="3698993914" sldId="322"/>
            <ac:spMk id="307" creationId="{09685963-C791-9FE0-3AAD-6F526C2B343B}"/>
          </ac:spMkLst>
        </pc:spChg>
        <pc:spChg chg="mod">
          <ac:chgData name="Raphael Freitas" userId="a487a61babc2bbfd" providerId="LiveId" clId="{A549BABB-4D7A-491C-B4F1-898D4446DFD4}" dt="2022-11-09T23:48:59.935" v="3796"/>
          <ac:spMkLst>
            <pc:docMk/>
            <pc:sldMk cId="3698993914" sldId="322"/>
            <ac:spMk id="309" creationId="{6C6D9A3C-B519-9A39-EFE2-CCEE4E6992CD}"/>
          </ac:spMkLst>
        </pc:spChg>
        <pc:spChg chg="mod">
          <ac:chgData name="Raphael Freitas" userId="a487a61babc2bbfd" providerId="LiveId" clId="{A549BABB-4D7A-491C-B4F1-898D4446DFD4}" dt="2022-11-09T23:48:59.935" v="3796"/>
          <ac:spMkLst>
            <pc:docMk/>
            <pc:sldMk cId="3698993914" sldId="322"/>
            <ac:spMk id="310" creationId="{DBB5BA14-3579-38A9-928F-DE54853CEC37}"/>
          </ac:spMkLst>
        </pc:spChg>
        <pc:spChg chg="add del mod">
          <ac:chgData name="Raphael Freitas" userId="a487a61babc2bbfd" providerId="LiveId" clId="{A549BABB-4D7A-491C-B4F1-898D4446DFD4}" dt="2022-11-09T23:53:06.612" v="3853" actId="478"/>
          <ac:spMkLst>
            <pc:docMk/>
            <pc:sldMk cId="3698993914" sldId="322"/>
            <ac:spMk id="312" creationId="{2C790F95-537E-B9F1-1BF7-8AE02B6AA4E6}"/>
          </ac:spMkLst>
        </pc:spChg>
        <pc:spChg chg="add del mod">
          <ac:chgData name="Raphael Freitas" userId="a487a61babc2bbfd" providerId="LiveId" clId="{A549BABB-4D7A-491C-B4F1-898D4446DFD4}" dt="2022-11-09T23:53:06.612" v="3853" actId="478"/>
          <ac:spMkLst>
            <pc:docMk/>
            <pc:sldMk cId="3698993914" sldId="322"/>
            <ac:spMk id="313" creationId="{22DA71A4-DA6F-5075-681D-A0CA807C3D77}"/>
          </ac:spMkLst>
        </pc:spChg>
        <pc:spChg chg="add del mod">
          <ac:chgData name="Raphael Freitas" userId="a487a61babc2bbfd" providerId="LiveId" clId="{A549BABB-4D7A-491C-B4F1-898D4446DFD4}" dt="2022-11-09T23:50:36.786" v="3827" actId="478"/>
          <ac:spMkLst>
            <pc:docMk/>
            <pc:sldMk cId="3698993914" sldId="322"/>
            <ac:spMk id="314" creationId="{D5E3DEF1-D12D-4952-059C-B2A6546994CE}"/>
          </ac:spMkLst>
        </pc:spChg>
        <pc:spChg chg="add del mod">
          <ac:chgData name="Raphael Freitas" userId="a487a61babc2bbfd" providerId="LiveId" clId="{A549BABB-4D7A-491C-B4F1-898D4446DFD4}" dt="2022-11-09T23:50:35.371" v="3826" actId="478"/>
          <ac:spMkLst>
            <pc:docMk/>
            <pc:sldMk cId="3698993914" sldId="322"/>
            <ac:spMk id="315" creationId="{F8AE56C2-8121-8E6D-6CF6-0D54996A4338}"/>
          </ac:spMkLst>
        </pc:spChg>
        <pc:spChg chg="mod">
          <ac:chgData name="Raphael Freitas" userId="a487a61babc2bbfd" providerId="LiveId" clId="{A549BABB-4D7A-491C-B4F1-898D4446DFD4}" dt="2022-11-10T00:05:55.061" v="3923" actId="1076"/>
          <ac:spMkLst>
            <pc:docMk/>
            <pc:sldMk cId="3698993914" sldId="322"/>
            <ac:spMk id="316" creationId="{00000000-0000-0000-0000-000000000000}"/>
          </ac:spMkLst>
        </pc:spChg>
        <pc:spChg chg="add del">
          <ac:chgData name="Raphael Freitas" userId="a487a61babc2bbfd" providerId="LiveId" clId="{A549BABB-4D7A-491C-B4F1-898D4446DFD4}" dt="2022-11-09T23:49:56.509" v="3810" actId="22"/>
          <ac:spMkLst>
            <pc:docMk/>
            <pc:sldMk cId="3698993914" sldId="322"/>
            <ac:spMk id="318" creationId="{3742F60C-B2C9-AEE1-0DBA-07B883483B60}"/>
          </ac:spMkLst>
        </pc:spChg>
        <pc:spChg chg="add del mod">
          <ac:chgData name="Raphael Freitas" userId="a487a61babc2bbfd" providerId="LiveId" clId="{A549BABB-4D7A-491C-B4F1-898D4446DFD4}" dt="2022-11-09T23:53:06.612" v="3853" actId="478"/>
          <ac:spMkLst>
            <pc:docMk/>
            <pc:sldMk cId="3698993914" sldId="322"/>
            <ac:spMk id="319" creationId="{D6363594-F61B-2A30-46AC-CC3EE7CDBD0C}"/>
          </ac:spMkLst>
        </pc:spChg>
        <pc:spChg chg="add del mod">
          <ac:chgData name="Raphael Freitas" userId="a487a61babc2bbfd" providerId="LiveId" clId="{A549BABB-4D7A-491C-B4F1-898D4446DFD4}" dt="2022-11-09T23:53:06.612" v="3853" actId="478"/>
          <ac:spMkLst>
            <pc:docMk/>
            <pc:sldMk cId="3698993914" sldId="322"/>
            <ac:spMk id="320" creationId="{5DDA607D-CFC0-6D66-F49E-8CE63C5721C9}"/>
          </ac:spMkLst>
        </pc:spChg>
        <pc:spChg chg="add del mod">
          <ac:chgData name="Raphael Freitas" userId="a487a61babc2bbfd" providerId="LiveId" clId="{A549BABB-4D7A-491C-B4F1-898D4446DFD4}" dt="2022-11-09T23:53:06.612" v="3853" actId="478"/>
          <ac:spMkLst>
            <pc:docMk/>
            <pc:sldMk cId="3698993914" sldId="322"/>
            <ac:spMk id="321" creationId="{3BC01946-423E-0981-0F2A-38AAED0FB874}"/>
          </ac:spMkLst>
        </pc:spChg>
        <pc:spChg chg="add del mod">
          <ac:chgData name="Raphael Freitas" userId="a487a61babc2bbfd" providerId="LiveId" clId="{A549BABB-4D7A-491C-B4F1-898D4446DFD4}" dt="2022-11-09T23:53:06.612" v="3853" actId="478"/>
          <ac:spMkLst>
            <pc:docMk/>
            <pc:sldMk cId="3698993914" sldId="322"/>
            <ac:spMk id="322" creationId="{63E36BBD-6FA3-58C2-7537-85031DDCACE4}"/>
          </ac:spMkLst>
        </pc:spChg>
        <pc:spChg chg="add del mod">
          <ac:chgData name="Raphael Freitas" userId="a487a61babc2bbfd" providerId="LiveId" clId="{A549BABB-4D7A-491C-B4F1-898D4446DFD4}" dt="2022-11-09T23:53:06.612" v="3853" actId="478"/>
          <ac:spMkLst>
            <pc:docMk/>
            <pc:sldMk cId="3698993914" sldId="322"/>
            <ac:spMk id="323" creationId="{0FEC040D-E1F3-A0A2-EE64-75152FEB605E}"/>
          </ac:spMkLst>
        </pc:spChg>
        <pc:spChg chg="mod">
          <ac:chgData name="Raphael Freitas" userId="a487a61babc2bbfd" providerId="LiveId" clId="{A549BABB-4D7A-491C-B4F1-898D4446DFD4}" dt="2022-11-09T23:53:15.614" v="3854"/>
          <ac:spMkLst>
            <pc:docMk/>
            <pc:sldMk cId="3698993914" sldId="322"/>
            <ac:spMk id="325" creationId="{FC76C72A-AB79-D697-1798-0942EFE294CD}"/>
          </ac:spMkLst>
        </pc:spChg>
        <pc:spChg chg="mod">
          <ac:chgData name="Raphael Freitas" userId="a487a61babc2bbfd" providerId="LiveId" clId="{A549BABB-4D7A-491C-B4F1-898D4446DFD4}" dt="2022-11-09T23:53:15.614" v="3854"/>
          <ac:spMkLst>
            <pc:docMk/>
            <pc:sldMk cId="3698993914" sldId="322"/>
            <ac:spMk id="326" creationId="{701094CC-3B45-889B-8273-4B03D22C155E}"/>
          </ac:spMkLst>
        </pc:spChg>
        <pc:spChg chg="mod">
          <ac:chgData name="Raphael Freitas" userId="a487a61babc2bbfd" providerId="LiveId" clId="{A549BABB-4D7A-491C-B4F1-898D4446DFD4}" dt="2022-11-09T23:53:15.614" v="3854"/>
          <ac:spMkLst>
            <pc:docMk/>
            <pc:sldMk cId="3698993914" sldId="322"/>
            <ac:spMk id="327" creationId="{A743CF40-40A5-EF42-FCE0-E12C60F0DE52}"/>
          </ac:spMkLst>
        </pc:spChg>
        <pc:spChg chg="mod">
          <ac:chgData name="Raphael Freitas" userId="a487a61babc2bbfd" providerId="LiveId" clId="{A549BABB-4D7A-491C-B4F1-898D4446DFD4}" dt="2022-11-09T23:53:15.614" v="3854"/>
          <ac:spMkLst>
            <pc:docMk/>
            <pc:sldMk cId="3698993914" sldId="322"/>
            <ac:spMk id="328" creationId="{C1E4CE67-F455-3EF6-8CE5-3E9C5B62F707}"/>
          </ac:spMkLst>
        </pc:spChg>
        <pc:spChg chg="mod">
          <ac:chgData name="Raphael Freitas" userId="a487a61babc2bbfd" providerId="LiveId" clId="{A549BABB-4D7A-491C-B4F1-898D4446DFD4}" dt="2022-11-09T23:53:15.614" v="3854"/>
          <ac:spMkLst>
            <pc:docMk/>
            <pc:sldMk cId="3698993914" sldId="322"/>
            <ac:spMk id="329" creationId="{22A748E1-9EC5-1460-468B-76F9206C5B07}"/>
          </ac:spMkLst>
        </pc:spChg>
        <pc:spChg chg="mod">
          <ac:chgData name="Raphael Freitas" userId="a487a61babc2bbfd" providerId="LiveId" clId="{A549BABB-4D7A-491C-B4F1-898D4446DFD4}" dt="2022-11-09T23:53:15.614" v="3854"/>
          <ac:spMkLst>
            <pc:docMk/>
            <pc:sldMk cId="3698993914" sldId="322"/>
            <ac:spMk id="330" creationId="{B28DF2E5-488F-1436-7812-87435A3733C3}"/>
          </ac:spMkLst>
        </pc:spChg>
        <pc:spChg chg="mod">
          <ac:chgData name="Raphael Freitas" userId="a487a61babc2bbfd" providerId="LiveId" clId="{A549BABB-4D7A-491C-B4F1-898D4446DFD4}" dt="2022-11-09T23:53:15.614" v="3854"/>
          <ac:spMkLst>
            <pc:docMk/>
            <pc:sldMk cId="3698993914" sldId="322"/>
            <ac:spMk id="331" creationId="{E362AF84-EF93-AC76-EDAA-C2C5C8E190F4}"/>
          </ac:spMkLst>
        </pc:spChg>
        <pc:spChg chg="add mod">
          <ac:chgData name="Raphael Freitas" userId="a487a61babc2bbfd" providerId="LiveId" clId="{A549BABB-4D7A-491C-B4F1-898D4446DFD4}" dt="2022-11-10T00:11:25.460" v="3959" actId="1035"/>
          <ac:spMkLst>
            <pc:docMk/>
            <pc:sldMk cId="3698993914" sldId="322"/>
            <ac:spMk id="335" creationId="{EAD55D78-DE36-1644-4B31-CA67F8C2B10E}"/>
          </ac:spMkLst>
        </pc:spChg>
        <pc:spChg chg="add mod">
          <ac:chgData name="Raphael Freitas" userId="a487a61babc2bbfd" providerId="LiveId" clId="{A549BABB-4D7A-491C-B4F1-898D4446DFD4}" dt="2022-11-10T00:11:25.460" v="3959" actId="1035"/>
          <ac:spMkLst>
            <pc:docMk/>
            <pc:sldMk cId="3698993914" sldId="322"/>
            <ac:spMk id="336" creationId="{987AC5A1-7BE1-0559-C926-665A8C31149A}"/>
          </ac:spMkLst>
        </pc:spChg>
        <pc:spChg chg="mod">
          <ac:chgData name="Raphael Freitas" userId="a487a61babc2bbfd" providerId="LiveId" clId="{A549BABB-4D7A-491C-B4F1-898D4446DFD4}" dt="2022-11-09T23:53:15.614" v="3854"/>
          <ac:spMkLst>
            <pc:docMk/>
            <pc:sldMk cId="3698993914" sldId="322"/>
            <ac:spMk id="338" creationId="{E5DE616B-8A34-BD3C-039F-2A816D12FA64}"/>
          </ac:spMkLst>
        </pc:spChg>
        <pc:spChg chg="mod">
          <ac:chgData name="Raphael Freitas" userId="a487a61babc2bbfd" providerId="LiveId" clId="{A549BABB-4D7A-491C-B4F1-898D4446DFD4}" dt="2022-11-09T23:53:15.614" v="3854"/>
          <ac:spMkLst>
            <pc:docMk/>
            <pc:sldMk cId="3698993914" sldId="322"/>
            <ac:spMk id="339" creationId="{EE67D3D8-0B9E-257E-CFE0-F08A7CAE3F20}"/>
          </ac:spMkLst>
        </pc:spChg>
        <pc:spChg chg="mod">
          <ac:chgData name="Raphael Freitas" userId="a487a61babc2bbfd" providerId="LiveId" clId="{A549BABB-4D7A-491C-B4F1-898D4446DFD4}" dt="2022-11-09T23:53:15.614" v="3854"/>
          <ac:spMkLst>
            <pc:docMk/>
            <pc:sldMk cId="3698993914" sldId="322"/>
            <ac:spMk id="340" creationId="{CC47EBEF-4E1C-59FD-4477-E02F4EAC5636}"/>
          </ac:spMkLst>
        </pc:spChg>
        <pc:spChg chg="mod">
          <ac:chgData name="Raphael Freitas" userId="a487a61babc2bbfd" providerId="LiveId" clId="{A549BABB-4D7A-491C-B4F1-898D4446DFD4}" dt="2022-11-09T23:53:15.614" v="3854"/>
          <ac:spMkLst>
            <pc:docMk/>
            <pc:sldMk cId="3698993914" sldId="322"/>
            <ac:spMk id="341" creationId="{12DEFF5D-D265-3C8D-F777-FF9E63E7BDB6}"/>
          </ac:spMkLst>
        </pc:spChg>
        <pc:spChg chg="mod">
          <ac:chgData name="Raphael Freitas" userId="a487a61babc2bbfd" providerId="LiveId" clId="{A549BABB-4D7A-491C-B4F1-898D4446DFD4}" dt="2022-11-09T23:53:15.614" v="3854"/>
          <ac:spMkLst>
            <pc:docMk/>
            <pc:sldMk cId="3698993914" sldId="322"/>
            <ac:spMk id="342" creationId="{B35A672B-7F3E-653C-B838-08FB2FC6F4FC}"/>
          </ac:spMkLst>
        </pc:spChg>
        <pc:spChg chg="mod">
          <ac:chgData name="Raphael Freitas" userId="a487a61babc2bbfd" providerId="LiveId" clId="{A549BABB-4D7A-491C-B4F1-898D4446DFD4}" dt="2022-11-09T23:53:15.614" v="3854"/>
          <ac:spMkLst>
            <pc:docMk/>
            <pc:sldMk cId="3698993914" sldId="322"/>
            <ac:spMk id="343" creationId="{40CDE197-52FB-472E-D707-CF2B1CD638BF}"/>
          </ac:spMkLst>
        </pc:spChg>
        <pc:spChg chg="mod topLvl">
          <ac:chgData name="Raphael Freitas" userId="a487a61babc2bbfd" providerId="LiveId" clId="{A549BABB-4D7A-491C-B4F1-898D4446DFD4}" dt="2022-11-10T00:11:25.460" v="3959" actId="1035"/>
          <ac:spMkLst>
            <pc:docMk/>
            <pc:sldMk cId="3698993914" sldId="322"/>
            <ac:spMk id="345" creationId="{0B5D34E7-0F31-1F37-4FFF-9B268F40313D}"/>
          </ac:spMkLst>
        </pc:spChg>
        <pc:spChg chg="del mod topLvl">
          <ac:chgData name="Raphael Freitas" userId="a487a61babc2bbfd" providerId="LiveId" clId="{A549BABB-4D7A-491C-B4F1-898D4446DFD4}" dt="2022-11-09T23:56:28.418" v="3894" actId="478"/>
          <ac:spMkLst>
            <pc:docMk/>
            <pc:sldMk cId="3698993914" sldId="322"/>
            <ac:spMk id="346" creationId="{0EDE7187-51C3-8F71-C78F-31314D3E3265}"/>
          </ac:spMkLst>
        </pc:spChg>
        <pc:spChg chg="mod topLvl">
          <ac:chgData name="Raphael Freitas" userId="a487a61babc2bbfd" providerId="LiveId" clId="{A549BABB-4D7A-491C-B4F1-898D4446DFD4}" dt="2022-11-10T00:11:25.460" v="3959" actId="1035"/>
          <ac:spMkLst>
            <pc:docMk/>
            <pc:sldMk cId="3698993914" sldId="322"/>
            <ac:spMk id="348" creationId="{E2E4C85B-9543-A814-4220-C142FAA32DAA}"/>
          </ac:spMkLst>
        </pc:spChg>
        <pc:spChg chg="del mod topLvl">
          <ac:chgData name="Raphael Freitas" userId="a487a61babc2bbfd" providerId="LiveId" clId="{A549BABB-4D7A-491C-B4F1-898D4446DFD4}" dt="2022-11-09T23:56:55.433" v="3906" actId="478"/>
          <ac:spMkLst>
            <pc:docMk/>
            <pc:sldMk cId="3698993914" sldId="322"/>
            <ac:spMk id="349" creationId="{B520EBFB-8744-9F08-D340-916AED150BE3}"/>
          </ac:spMkLst>
        </pc:spChg>
        <pc:spChg chg="mod topLvl">
          <ac:chgData name="Raphael Freitas" userId="a487a61babc2bbfd" providerId="LiveId" clId="{A549BABB-4D7A-491C-B4F1-898D4446DFD4}" dt="2022-11-10T00:11:25.460" v="3959" actId="1035"/>
          <ac:spMkLst>
            <pc:docMk/>
            <pc:sldMk cId="3698993914" sldId="322"/>
            <ac:spMk id="351" creationId="{CF8B459B-4EBA-B0B0-9F66-2830A0359497}"/>
          </ac:spMkLst>
        </pc:spChg>
        <pc:spChg chg="del mod topLvl">
          <ac:chgData name="Raphael Freitas" userId="a487a61babc2bbfd" providerId="LiveId" clId="{A549BABB-4D7A-491C-B4F1-898D4446DFD4}" dt="2022-11-09T23:56:33.329" v="3896" actId="478"/>
          <ac:spMkLst>
            <pc:docMk/>
            <pc:sldMk cId="3698993914" sldId="322"/>
            <ac:spMk id="352" creationId="{0B127092-F041-D2DB-C3A2-FAE6B80A4407}"/>
          </ac:spMkLst>
        </pc:spChg>
        <pc:spChg chg="mod topLvl">
          <ac:chgData name="Raphael Freitas" userId="a487a61babc2bbfd" providerId="LiveId" clId="{A549BABB-4D7A-491C-B4F1-898D4446DFD4}" dt="2022-11-10T00:11:25.460" v="3959" actId="1035"/>
          <ac:spMkLst>
            <pc:docMk/>
            <pc:sldMk cId="3698993914" sldId="322"/>
            <ac:spMk id="354" creationId="{FCDC38EB-E633-5480-F317-110B5457EE2B}"/>
          </ac:spMkLst>
        </pc:spChg>
        <pc:spChg chg="del mod topLvl">
          <ac:chgData name="Raphael Freitas" userId="a487a61babc2bbfd" providerId="LiveId" clId="{A549BABB-4D7A-491C-B4F1-898D4446DFD4}" dt="2022-11-09T23:56:50.001" v="3904" actId="478"/>
          <ac:spMkLst>
            <pc:docMk/>
            <pc:sldMk cId="3698993914" sldId="322"/>
            <ac:spMk id="355" creationId="{CFF1F958-3587-AB3A-E82D-D278FF7143BD}"/>
          </ac:spMkLst>
        </pc:spChg>
        <pc:spChg chg="mod topLvl">
          <ac:chgData name="Raphael Freitas" userId="a487a61babc2bbfd" providerId="LiveId" clId="{A549BABB-4D7A-491C-B4F1-898D4446DFD4}" dt="2022-11-10T00:11:25.460" v="3959" actId="1035"/>
          <ac:spMkLst>
            <pc:docMk/>
            <pc:sldMk cId="3698993914" sldId="322"/>
            <ac:spMk id="357" creationId="{1CAA33A1-94DA-92DF-84F2-8AB5C3A39113}"/>
          </ac:spMkLst>
        </pc:spChg>
        <pc:spChg chg="del mod topLvl">
          <ac:chgData name="Raphael Freitas" userId="a487a61babc2bbfd" providerId="LiveId" clId="{A549BABB-4D7A-491C-B4F1-898D4446DFD4}" dt="2022-11-09T23:56:37.722" v="3898" actId="478"/>
          <ac:spMkLst>
            <pc:docMk/>
            <pc:sldMk cId="3698993914" sldId="322"/>
            <ac:spMk id="358" creationId="{94F3A1F5-53D5-0647-7CE2-36937830A673}"/>
          </ac:spMkLst>
        </pc:spChg>
        <pc:spChg chg="mod topLvl">
          <ac:chgData name="Raphael Freitas" userId="a487a61babc2bbfd" providerId="LiveId" clId="{A549BABB-4D7A-491C-B4F1-898D4446DFD4}" dt="2022-11-10T00:11:25.460" v="3959" actId="1035"/>
          <ac:spMkLst>
            <pc:docMk/>
            <pc:sldMk cId="3698993914" sldId="322"/>
            <ac:spMk id="360" creationId="{CA766918-17A8-552D-C905-747C5520334C}"/>
          </ac:spMkLst>
        </pc:spChg>
        <pc:spChg chg="del mod topLvl">
          <ac:chgData name="Raphael Freitas" userId="a487a61babc2bbfd" providerId="LiveId" clId="{A549BABB-4D7A-491C-B4F1-898D4446DFD4}" dt="2022-11-09T23:56:44.298" v="3902" actId="478"/>
          <ac:spMkLst>
            <pc:docMk/>
            <pc:sldMk cId="3698993914" sldId="322"/>
            <ac:spMk id="361" creationId="{7E80235E-2658-3119-3625-46885683F47B}"/>
          </ac:spMkLst>
        </pc:spChg>
        <pc:spChg chg="add del mod">
          <ac:chgData name="Raphael Freitas" userId="a487a61babc2bbfd" providerId="LiveId" clId="{A549BABB-4D7A-491C-B4F1-898D4446DFD4}" dt="2022-11-09T23:53:26.893" v="3859" actId="478"/>
          <ac:spMkLst>
            <pc:docMk/>
            <pc:sldMk cId="3698993914" sldId="322"/>
            <ac:spMk id="362" creationId="{DBA02AB6-DB79-8D94-2286-2A0BDB31B591}"/>
          </ac:spMkLst>
        </pc:spChg>
        <pc:spChg chg="add del mod">
          <ac:chgData name="Raphael Freitas" userId="a487a61babc2bbfd" providerId="LiveId" clId="{A549BABB-4D7A-491C-B4F1-898D4446DFD4}" dt="2022-11-09T23:53:23.121" v="3856" actId="478"/>
          <ac:spMkLst>
            <pc:docMk/>
            <pc:sldMk cId="3698993914" sldId="322"/>
            <ac:spMk id="363" creationId="{F0347EFF-D23A-4D1C-79BA-AFB7BBE69E4F}"/>
          </ac:spMkLst>
        </pc:spChg>
        <pc:spChg chg="add del mod">
          <ac:chgData name="Raphael Freitas" userId="a487a61babc2bbfd" providerId="LiveId" clId="{A549BABB-4D7A-491C-B4F1-898D4446DFD4}" dt="2022-11-09T23:53:20.156" v="3855" actId="478"/>
          <ac:spMkLst>
            <pc:docMk/>
            <pc:sldMk cId="3698993914" sldId="322"/>
            <ac:spMk id="364" creationId="{C1E04607-862B-9F5D-93CB-95DA66A8161B}"/>
          </ac:spMkLst>
        </pc:spChg>
        <pc:spChg chg="add del mod">
          <ac:chgData name="Raphael Freitas" userId="a487a61babc2bbfd" providerId="LiveId" clId="{A549BABB-4D7A-491C-B4F1-898D4446DFD4}" dt="2022-11-09T23:53:27.596" v="3860" actId="478"/>
          <ac:spMkLst>
            <pc:docMk/>
            <pc:sldMk cId="3698993914" sldId="322"/>
            <ac:spMk id="365" creationId="{8F3B3091-4BC4-D69E-A620-A208AC466622}"/>
          </ac:spMkLst>
        </pc:spChg>
        <pc:spChg chg="add del mod">
          <ac:chgData name="Raphael Freitas" userId="a487a61babc2bbfd" providerId="LiveId" clId="{A549BABB-4D7A-491C-B4F1-898D4446DFD4}" dt="2022-11-09T23:53:28.314" v="3861" actId="478"/>
          <ac:spMkLst>
            <pc:docMk/>
            <pc:sldMk cId="3698993914" sldId="322"/>
            <ac:spMk id="366" creationId="{7DB142CA-8603-E52F-CF87-A91F48496B88}"/>
          </ac:spMkLst>
        </pc:spChg>
        <pc:spChg chg="add del mod">
          <ac:chgData name="Raphael Freitas" userId="a487a61babc2bbfd" providerId="LiveId" clId="{A549BABB-4D7A-491C-B4F1-898D4446DFD4}" dt="2022-11-09T23:53:29.130" v="3862" actId="478"/>
          <ac:spMkLst>
            <pc:docMk/>
            <pc:sldMk cId="3698993914" sldId="322"/>
            <ac:spMk id="367" creationId="{1D6BEF34-89D9-9DBC-1270-DC4C6CF35872}"/>
          </ac:spMkLst>
        </pc:spChg>
        <pc:spChg chg="add del mod">
          <ac:chgData name="Raphael Freitas" userId="a487a61babc2bbfd" providerId="LiveId" clId="{A549BABB-4D7A-491C-B4F1-898D4446DFD4}" dt="2022-11-09T23:54:13.850" v="3863" actId="478"/>
          <ac:spMkLst>
            <pc:docMk/>
            <pc:sldMk cId="3698993914" sldId="322"/>
            <ac:spMk id="368" creationId="{0C5E8DB5-37DB-CE8D-7527-E3C812E9D9CA}"/>
          </ac:spMkLst>
        </pc:spChg>
        <pc:spChg chg="add mod">
          <ac:chgData name="Raphael Freitas" userId="a487a61babc2bbfd" providerId="LiveId" clId="{A549BABB-4D7A-491C-B4F1-898D4446DFD4}" dt="2022-11-10T00:11:25.460" v="3959" actId="1035"/>
          <ac:spMkLst>
            <pc:docMk/>
            <pc:sldMk cId="3698993914" sldId="322"/>
            <ac:spMk id="369" creationId="{821628B0-2D30-F09D-0055-616063C188F8}"/>
          </ac:spMkLst>
        </pc:spChg>
        <pc:spChg chg="add mod">
          <ac:chgData name="Raphael Freitas" userId="a487a61babc2bbfd" providerId="LiveId" clId="{A549BABB-4D7A-491C-B4F1-898D4446DFD4}" dt="2022-11-10T00:11:25.460" v="3959" actId="1035"/>
          <ac:spMkLst>
            <pc:docMk/>
            <pc:sldMk cId="3698993914" sldId="322"/>
            <ac:spMk id="370" creationId="{848EFAF1-E2C2-CE05-1A5F-009C7082CED2}"/>
          </ac:spMkLst>
        </pc:spChg>
        <pc:spChg chg="add mod">
          <ac:chgData name="Raphael Freitas" userId="a487a61babc2bbfd" providerId="LiveId" clId="{A549BABB-4D7A-491C-B4F1-898D4446DFD4}" dt="2022-11-10T00:11:25.460" v="3959" actId="1035"/>
          <ac:spMkLst>
            <pc:docMk/>
            <pc:sldMk cId="3698993914" sldId="322"/>
            <ac:spMk id="371" creationId="{EA0D1BB9-EF28-5E9A-A5DA-BF58874D057F}"/>
          </ac:spMkLst>
        </pc:spChg>
        <pc:spChg chg="add mod">
          <ac:chgData name="Raphael Freitas" userId="a487a61babc2bbfd" providerId="LiveId" clId="{A549BABB-4D7A-491C-B4F1-898D4446DFD4}" dt="2022-11-10T00:11:25.460" v="3959" actId="1035"/>
          <ac:spMkLst>
            <pc:docMk/>
            <pc:sldMk cId="3698993914" sldId="322"/>
            <ac:spMk id="372" creationId="{E0472113-7438-3DBA-E100-30ECADB8BD3F}"/>
          </ac:spMkLst>
        </pc:spChg>
        <pc:spChg chg="add mod">
          <ac:chgData name="Raphael Freitas" userId="a487a61babc2bbfd" providerId="LiveId" clId="{A549BABB-4D7A-491C-B4F1-898D4446DFD4}" dt="2022-11-10T00:11:25.460" v="3959" actId="1035"/>
          <ac:spMkLst>
            <pc:docMk/>
            <pc:sldMk cId="3698993914" sldId="322"/>
            <ac:spMk id="373" creationId="{684EE126-C1FF-C506-77AD-CB02354C2A54}"/>
          </ac:spMkLst>
        </pc:spChg>
        <pc:spChg chg="add mod">
          <ac:chgData name="Raphael Freitas" userId="a487a61babc2bbfd" providerId="LiveId" clId="{A549BABB-4D7A-491C-B4F1-898D4446DFD4}" dt="2022-11-10T00:11:25.460" v="3959" actId="1035"/>
          <ac:spMkLst>
            <pc:docMk/>
            <pc:sldMk cId="3698993914" sldId="322"/>
            <ac:spMk id="374" creationId="{A2860262-60EC-CA06-1DAD-3C16AB43B813}"/>
          </ac:spMkLst>
        </pc:spChg>
        <pc:spChg chg="add mod">
          <ac:chgData name="Raphael Freitas" userId="a487a61babc2bbfd" providerId="LiveId" clId="{A549BABB-4D7A-491C-B4F1-898D4446DFD4}" dt="2022-11-10T00:11:25.460" v="3959" actId="1035"/>
          <ac:spMkLst>
            <pc:docMk/>
            <pc:sldMk cId="3698993914" sldId="322"/>
            <ac:spMk id="375" creationId="{76D66D47-811B-5223-C1F9-A101ED7F12EE}"/>
          </ac:spMkLst>
        </pc:spChg>
        <pc:grpChg chg="del">
          <ac:chgData name="Raphael Freitas" userId="a487a61babc2bbfd" providerId="LiveId" clId="{A549BABB-4D7A-491C-B4F1-898D4446DFD4}" dt="2022-11-09T23:46:59.667" v="3778" actId="478"/>
          <ac:grpSpMkLst>
            <pc:docMk/>
            <pc:sldMk cId="3698993914" sldId="322"/>
            <ac:grpSpMk id="4" creationId="{A3E2C5B7-50B7-768F-1C3B-3504420A662C}"/>
          </ac:grpSpMkLst>
        </pc:grpChg>
        <pc:grpChg chg="del">
          <ac:chgData name="Raphael Freitas" userId="a487a61babc2bbfd" providerId="LiveId" clId="{A549BABB-4D7A-491C-B4F1-898D4446DFD4}" dt="2022-11-09T23:46:59.667" v="3778" actId="478"/>
          <ac:grpSpMkLst>
            <pc:docMk/>
            <pc:sldMk cId="3698993914" sldId="322"/>
            <ac:grpSpMk id="12" creationId="{49ED732E-FE2E-869C-D3AA-E5253AA2F5FB}"/>
          </ac:grpSpMkLst>
        </pc:grpChg>
        <pc:grpChg chg="del">
          <ac:chgData name="Raphael Freitas" userId="a487a61babc2bbfd" providerId="LiveId" clId="{A549BABB-4D7A-491C-B4F1-898D4446DFD4}" dt="2022-11-09T23:47:01.597" v="3779" actId="478"/>
          <ac:grpSpMkLst>
            <pc:docMk/>
            <pc:sldMk cId="3698993914" sldId="322"/>
            <ac:grpSpMk id="20" creationId="{CC83EE49-4C57-4906-F0EB-020CDE400C79}"/>
          </ac:grpSpMkLst>
        </pc:grpChg>
        <pc:grpChg chg="del">
          <ac:chgData name="Raphael Freitas" userId="a487a61babc2bbfd" providerId="LiveId" clId="{A549BABB-4D7A-491C-B4F1-898D4446DFD4}" dt="2022-11-09T23:46:59.667" v="3778" actId="478"/>
          <ac:grpSpMkLst>
            <pc:docMk/>
            <pc:sldMk cId="3698993914" sldId="322"/>
            <ac:grpSpMk id="28" creationId="{127870A5-40E8-E16C-2C33-D95C66C85E58}"/>
          </ac:grpSpMkLst>
        </pc:grpChg>
        <pc:grpChg chg="del">
          <ac:chgData name="Raphael Freitas" userId="a487a61babc2bbfd" providerId="LiveId" clId="{A549BABB-4D7A-491C-B4F1-898D4446DFD4}" dt="2022-11-09T23:46:59.667" v="3778" actId="478"/>
          <ac:grpSpMkLst>
            <pc:docMk/>
            <pc:sldMk cId="3698993914" sldId="322"/>
            <ac:grpSpMk id="38" creationId="{77DDB4EC-F7E1-74D5-9A2B-F9E54FEA37B5}"/>
          </ac:grpSpMkLst>
        </pc:grpChg>
        <pc:grpChg chg="add del mod">
          <ac:chgData name="Raphael Freitas" userId="a487a61babc2bbfd" providerId="LiveId" clId="{A549BABB-4D7A-491C-B4F1-898D4446DFD4}" dt="2022-11-09T23:47:03.600" v="3781"/>
          <ac:grpSpMkLst>
            <pc:docMk/>
            <pc:sldMk cId="3698993914" sldId="322"/>
            <ac:grpSpMk id="46" creationId="{C6D4888C-62F9-4DE7-BBA2-88640096FFE5}"/>
          </ac:grpSpMkLst>
        </pc:grpChg>
        <pc:grpChg chg="add del mod">
          <ac:chgData name="Raphael Freitas" userId="a487a61babc2bbfd" providerId="LiveId" clId="{A549BABB-4D7A-491C-B4F1-898D4446DFD4}" dt="2022-11-09T23:47:23.776" v="3783"/>
          <ac:grpSpMkLst>
            <pc:docMk/>
            <pc:sldMk cId="3698993914" sldId="322"/>
            <ac:grpSpMk id="52" creationId="{56352D26-6A19-A1C4-53CE-16CD8687FA3A}"/>
          </ac:grpSpMkLst>
        </pc:grpChg>
        <pc:grpChg chg="add del mod">
          <ac:chgData name="Raphael Freitas" userId="a487a61babc2bbfd" providerId="LiveId" clId="{A549BABB-4D7A-491C-B4F1-898D4446DFD4}" dt="2022-11-09T23:47:23.776" v="3783"/>
          <ac:grpSpMkLst>
            <pc:docMk/>
            <pc:sldMk cId="3698993914" sldId="322"/>
            <ac:grpSpMk id="57" creationId="{FA9D7A09-78E2-C345-6310-A5EB19B0A0BC}"/>
          </ac:grpSpMkLst>
        </pc:grpChg>
        <pc:grpChg chg="add del mod">
          <ac:chgData name="Raphael Freitas" userId="a487a61babc2bbfd" providerId="LiveId" clId="{A549BABB-4D7A-491C-B4F1-898D4446DFD4}" dt="2022-11-09T23:47:23.776" v="3783"/>
          <ac:grpSpMkLst>
            <pc:docMk/>
            <pc:sldMk cId="3698993914" sldId="322"/>
            <ac:grpSpMk id="62" creationId="{A6ADD4CC-532A-BDFA-363A-0D1EA2E05545}"/>
          </ac:grpSpMkLst>
        </pc:grpChg>
        <pc:grpChg chg="add del mod">
          <ac:chgData name="Raphael Freitas" userId="a487a61babc2bbfd" providerId="LiveId" clId="{A549BABB-4D7A-491C-B4F1-898D4446DFD4}" dt="2022-11-09T23:47:23.776" v="3783"/>
          <ac:grpSpMkLst>
            <pc:docMk/>
            <pc:sldMk cId="3698993914" sldId="322"/>
            <ac:grpSpMk id="259" creationId="{FD04F54E-0451-4CF2-7029-F89407F1AB4C}"/>
          </ac:grpSpMkLst>
        </pc:grpChg>
        <pc:grpChg chg="add del mod">
          <ac:chgData name="Raphael Freitas" userId="a487a61babc2bbfd" providerId="LiveId" clId="{A549BABB-4D7A-491C-B4F1-898D4446DFD4}" dt="2022-11-09T23:53:06.612" v="3853" actId="478"/>
          <ac:grpSpMkLst>
            <pc:docMk/>
            <pc:sldMk cId="3698993914" sldId="322"/>
            <ac:grpSpMk id="276" creationId="{3846C9DB-C38E-398E-58DA-30DF63775F8E}"/>
          </ac:grpSpMkLst>
        </pc:grpChg>
        <pc:grpChg chg="add del mod">
          <ac:chgData name="Raphael Freitas" userId="a487a61babc2bbfd" providerId="LiveId" clId="{A549BABB-4D7A-491C-B4F1-898D4446DFD4}" dt="2022-11-09T23:53:06.612" v="3853" actId="478"/>
          <ac:grpSpMkLst>
            <pc:docMk/>
            <pc:sldMk cId="3698993914" sldId="322"/>
            <ac:grpSpMk id="281" creationId="{E7C80B61-4644-8059-3BBD-22BFF9F686A1}"/>
          </ac:grpSpMkLst>
        </pc:grpChg>
        <pc:grpChg chg="add del mod">
          <ac:chgData name="Raphael Freitas" userId="a487a61babc2bbfd" providerId="LiveId" clId="{A549BABB-4D7A-491C-B4F1-898D4446DFD4}" dt="2022-11-09T23:53:06.612" v="3853" actId="478"/>
          <ac:grpSpMkLst>
            <pc:docMk/>
            <pc:sldMk cId="3698993914" sldId="322"/>
            <ac:grpSpMk id="286" creationId="{F52E1592-E947-6D3D-9318-9A765A11FE6B}"/>
          </ac:grpSpMkLst>
        </pc:grpChg>
        <pc:grpChg chg="add del mod">
          <ac:chgData name="Raphael Freitas" userId="a487a61babc2bbfd" providerId="LiveId" clId="{A549BABB-4D7A-491C-B4F1-898D4446DFD4}" dt="2022-11-09T23:53:06.612" v="3853" actId="478"/>
          <ac:grpSpMkLst>
            <pc:docMk/>
            <pc:sldMk cId="3698993914" sldId="322"/>
            <ac:grpSpMk id="291" creationId="{FCFAAAD8-CA90-05B1-05D9-669B7747D51A}"/>
          </ac:grpSpMkLst>
        </pc:grpChg>
        <pc:grpChg chg="add del mod">
          <ac:chgData name="Raphael Freitas" userId="a487a61babc2bbfd" providerId="LiveId" clId="{A549BABB-4D7A-491C-B4F1-898D4446DFD4}" dt="2022-11-09T23:53:06.612" v="3853" actId="478"/>
          <ac:grpSpMkLst>
            <pc:docMk/>
            <pc:sldMk cId="3698993914" sldId="322"/>
            <ac:grpSpMk id="308" creationId="{BFEBACC4-6628-FD93-D2BE-FA1B67890CB0}"/>
          </ac:grpSpMkLst>
        </pc:grpChg>
        <pc:grpChg chg="add mod">
          <ac:chgData name="Raphael Freitas" userId="a487a61babc2bbfd" providerId="LiveId" clId="{A549BABB-4D7A-491C-B4F1-898D4446DFD4}" dt="2022-11-10T00:11:25.460" v="3959" actId="1035"/>
          <ac:grpSpMkLst>
            <pc:docMk/>
            <pc:sldMk cId="3698993914" sldId="322"/>
            <ac:grpSpMk id="324" creationId="{36A2D501-81AB-1741-C138-0B9A60A15330}"/>
          </ac:grpSpMkLst>
        </pc:grpChg>
        <pc:grpChg chg="add del mod">
          <ac:chgData name="Raphael Freitas" userId="a487a61babc2bbfd" providerId="LiveId" clId="{A549BABB-4D7A-491C-B4F1-898D4446DFD4}" dt="2022-11-10T00:11:25.460" v="3959" actId="1035"/>
          <ac:grpSpMkLst>
            <pc:docMk/>
            <pc:sldMk cId="3698993914" sldId="322"/>
            <ac:grpSpMk id="337" creationId="{25B751BC-6B6D-CDBE-BD32-9B5A89A866D8}"/>
          </ac:grpSpMkLst>
        </pc:grpChg>
        <pc:grpChg chg="add del mod">
          <ac:chgData name="Raphael Freitas" userId="a487a61babc2bbfd" providerId="LiveId" clId="{A549BABB-4D7A-491C-B4F1-898D4446DFD4}" dt="2022-11-09T23:56:28.418" v="3894" actId="478"/>
          <ac:grpSpMkLst>
            <pc:docMk/>
            <pc:sldMk cId="3698993914" sldId="322"/>
            <ac:grpSpMk id="344" creationId="{BFC1C18C-F957-EF87-F799-CBE92D3FB28F}"/>
          </ac:grpSpMkLst>
        </pc:grpChg>
        <pc:grpChg chg="add del mod">
          <ac:chgData name="Raphael Freitas" userId="a487a61babc2bbfd" providerId="LiveId" clId="{A549BABB-4D7A-491C-B4F1-898D4446DFD4}" dt="2022-11-09T23:56:55.433" v="3906" actId="478"/>
          <ac:grpSpMkLst>
            <pc:docMk/>
            <pc:sldMk cId="3698993914" sldId="322"/>
            <ac:grpSpMk id="347" creationId="{EC756F09-191C-8F06-9181-632C3FF95322}"/>
          </ac:grpSpMkLst>
        </pc:grpChg>
        <pc:grpChg chg="add del mod">
          <ac:chgData name="Raphael Freitas" userId="a487a61babc2bbfd" providerId="LiveId" clId="{A549BABB-4D7A-491C-B4F1-898D4446DFD4}" dt="2022-11-09T23:56:33.329" v="3896" actId="478"/>
          <ac:grpSpMkLst>
            <pc:docMk/>
            <pc:sldMk cId="3698993914" sldId="322"/>
            <ac:grpSpMk id="350" creationId="{A9497358-DFE7-E17E-CD23-683CE2647E08}"/>
          </ac:grpSpMkLst>
        </pc:grpChg>
        <pc:grpChg chg="add del mod">
          <ac:chgData name="Raphael Freitas" userId="a487a61babc2bbfd" providerId="LiveId" clId="{A549BABB-4D7A-491C-B4F1-898D4446DFD4}" dt="2022-11-09T23:56:50.001" v="3904" actId="478"/>
          <ac:grpSpMkLst>
            <pc:docMk/>
            <pc:sldMk cId="3698993914" sldId="322"/>
            <ac:grpSpMk id="353" creationId="{0D4BD38F-9D7D-28EB-9B0F-5AE23358006B}"/>
          </ac:grpSpMkLst>
        </pc:grpChg>
        <pc:grpChg chg="add del mod">
          <ac:chgData name="Raphael Freitas" userId="a487a61babc2bbfd" providerId="LiveId" clId="{A549BABB-4D7A-491C-B4F1-898D4446DFD4}" dt="2022-11-09T23:56:37.722" v="3898" actId="478"/>
          <ac:grpSpMkLst>
            <pc:docMk/>
            <pc:sldMk cId="3698993914" sldId="322"/>
            <ac:grpSpMk id="356" creationId="{C9577ACB-182D-970E-E5A3-EB4789532FD3}"/>
          </ac:grpSpMkLst>
        </pc:grpChg>
        <pc:grpChg chg="add del mod">
          <ac:chgData name="Raphael Freitas" userId="a487a61babc2bbfd" providerId="LiveId" clId="{A549BABB-4D7A-491C-B4F1-898D4446DFD4}" dt="2022-11-09T23:56:44.298" v="3902" actId="478"/>
          <ac:grpSpMkLst>
            <pc:docMk/>
            <pc:sldMk cId="3698993914" sldId="322"/>
            <ac:grpSpMk id="359" creationId="{5CC2C6F6-8847-C061-5A71-C4208F932F76}"/>
          </ac:grpSpMkLst>
        </pc:grpChg>
        <pc:graphicFrameChg chg="add del mod">
          <ac:chgData name="Raphael Freitas" userId="a487a61babc2bbfd" providerId="LiveId" clId="{A549BABB-4D7A-491C-B4F1-898D4446DFD4}" dt="2022-11-09T23:47:23.776" v="3783"/>
          <ac:graphicFrameMkLst>
            <pc:docMk/>
            <pc:sldMk cId="3698993914" sldId="322"/>
            <ac:graphicFrameMk id="55" creationId="{C4BEB138-DD23-D656-F018-50A41EE19A3F}"/>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60" creationId="{44EC822B-B3A5-7643-205A-4BDD73EB2702}"/>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57" creationId="{C8AD1B8D-1061-243A-51CE-49882184AC03}"/>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62" creationId="{0495F2B4-E00E-9F83-343B-C9F0FFE23115}"/>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79" creationId="{CFD9B368-61E7-B803-185D-C972C0BEB20D}"/>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4" creationId="{AA7B230D-C73D-48C3-05DC-2E0EE6EE6D94}"/>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9" creationId="{E06932CD-7938-99C5-1D45-CA4328AF56BF}"/>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94" creationId="{79E699AE-F6FF-2F1C-7340-D4FE1DCAB3CC}"/>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311" creationId="{44452C60-63A6-982B-6A79-A04103795972}"/>
          </ac:graphicFrameMkLst>
        </pc:graphicFrameChg>
        <pc:cxnChg chg="add mod">
          <ac:chgData name="Raphael Freitas" userId="a487a61babc2bbfd" providerId="LiveId" clId="{A549BABB-4D7A-491C-B4F1-898D4446DFD4}" dt="2022-11-10T00:11:25.460" v="3959" actId="1035"/>
          <ac:cxnSpMkLst>
            <pc:docMk/>
            <pc:sldMk cId="3698993914" sldId="322"/>
            <ac:cxnSpMk id="332" creationId="{664AB769-79D9-E289-D187-E0FFD4E585FB}"/>
          </ac:cxnSpMkLst>
        </pc:cxnChg>
        <pc:cxnChg chg="add mod">
          <ac:chgData name="Raphael Freitas" userId="a487a61babc2bbfd" providerId="LiveId" clId="{A549BABB-4D7A-491C-B4F1-898D4446DFD4}" dt="2022-11-10T00:11:25.460" v="3959" actId="1035"/>
          <ac:cxnSpMkLst>
            <pc:docMk/>
            <pc:sldMk cId="3698993914" sldId="322"/>
            <ac:cxnSpMk id="333" creationId="{AA836F39-CA59-FF48-CF60-726A7A5A11CE}"/>
          </ac:cxnSpMkLst>
        </pc:cxnChg>
        <pc:cxnChg chg="add mod">
          <ac:chgData name="Raphael Freitas" userId="a487a61babc2bbfd" providerId="LiveId" clId="{A549BABB-4D7A-491C-B4F1-898D4446DFD4}" dt="2022-11-10T00:11:25.460" v="3959" actId="1035"/>
          <ac:cxnSpMkLst>
            <pc:docMk/>
            <pc:sldMk cId="3698993914" sldId="322"/>
            <ac:cxnSpMk id="334" creationId="{A3B545F7-A3AE-0E2E-FCB7-7EA6CA2ABB74}"/>
          </ac:cxnSpMkLst>
        </pc:cxnChg>
      </pc:sldChg>
      <pc:sldChg chg="modSp add mod modNotesTx">
        <pc:chgData name="Raphael Freitas" userId="a487a61babc2bbfd" providerId="LiveId" clId="{A549BABB-4D7A-491C-B4F1-898D4446DFD4}" dt="2022-11-11T19:31:12.688" v="4614"/>
        <pc:sldMkLst>
          <pc:docMk/>
          <pc:sldMk cId="794436926" sldId="323"/>
        </pc:sldMkLst>
        <pc:spChg chg="mod">
          <ac:chgData name="Raphael Freitas" userId="a487a61babc2bbfd" providerId="LiveId" clId="{A549BABB-4D7A-491C-B4F1-898D4446DFD4}" dt="2022-11-11T19:31:09.269" v="4613" actId="1076"/>
          <ac:spMkLst>
            <pc:docMk/>
            <pc:sldMk cId="794436926" sldId="323"/>
            <ac:spMk id="94" creationId="{00000000-0000-0000-0000-000000000000}"/>
          </ac:spMkLst>
        </pc:spChg>
      </pc:sldChg>
      <pc:sldChg chg="modSp add del mod">
        <pc:chgData name="Raphael Freitas" userId="a487a61babc2bbfd" providerId="LiveId" clId="{A549BABB-4D7A-491C-B4F1-898D4446DFD4}" dt="2022-11-10T00:12:00.135" v="3961" actId="47"/>
        <pc:sldMkLst>
          <pc:docMk/>
          <pc:sldMk cId="848212632" sldId="323"/>
        </pc:sldMkLst>
        <pc:spChg chg="mod">
          <ac:chgData name="Raphael Freitas" userId="a487a61babc2bbfd" providerId="LiveId" clId="{A549BABB-4D7A-491C-B4F1-898D4446DFD4}" dt="2022-11-09T23:52:58.791" v="3852" actId="27636"/>
          <ac:spMkLst>
            <pc:docMk/>
            <pc:sldMk cId="848212632" sldId="323"/>
            <ac:spMk id="2" creationId="{D735F7F3-C1B5-4B60-A00A-4EB618DDFB5A}"/>
          </ac:spMkLst>
        </pc:spChg>
      </pc:sldChg>
      <pc:sldChg chg="modSp add mod ord">
        <pc:chgData name="Raphael Freitas" userId="a487a61babc2bbfd" providerId="LiveId" clId="{A549BABB-4D7A-491C-B4F1-898D4446DFD4}" dt="2022-11-11T19:03:38.114" v="4184" actId="20577"/>
        <pc:sldMkLst>
          <pc:docMk/>
          <pc:sldMk cId="1950728232" sldId="324"/>
        </pc:sldMkLst>
        <pc:spChg chg="mod">
          <ac:chgData name="Raphael Freitas" userId="a487a61babc2bbfd" providerId="LiveId" clId="{A549BABB-4D7A-491C-B4F1-898D4446DFD4}" dt="2022-11-11T19:03:38.114" v="4184" actId="20577"/>
          <ac:spMkLst>
            <pc:docMk/>
            <pc:sldMk cId="1950728232" sldId="324"/>
            <ac:spMk id="94" creationId="{00000000-0000-0000-0000-000000000000}"/>
          </ac:spMkLst>
        </pc:spChg>
      </pc:sldChg>
      <pc:sldChg chg="modSp add mod modNotesTx">
        <pc:chgData name="Raphael Freitas" userId="a487a61babc2bbfd" providerId="LiveId" clId="{A549BABB-4D7A-491C-B4F1-898D4446DFD4}" dt="2022-11-11T19:32:14.508" v="4733" actId="313"/>
        <pc:sldMkLst>
          <pc:docMk/>
          <pc:sldMk cId="411617009" sldId="325"/>
        </pc:sldMkLst>
        <pc:spChg chg="mod">
          <ac:chgData name="Raphael Freitas" userId="a487a61babc2bbfd" providerId="LiveId" clId="{A549BABB-4D7A-491C-B4F1-898D4446DFD4}" dt="2022-11-11T19:03:22.721" v="4176" actId="6549"/>
          <ac:spMkLst>
            <pc:docMk/>
            <pc:sldMk cId="411617009" sldId="325"/>
            <ac:spMk id="94" creationId="{00000000-0000-0000-0000-000000000000}"/>
          </ac:spMkLst>
        </pc:spChg>
      </pc:sldChg>
      <pc:sldChg chg="modSp add mod ord modNotesTx">
        <pc:chgData name="Raphael Freitas" userId="a487a61babc2bbfd" providerId="LiveId" clId="{A549BABB-4D7A-491C-B4F1-898D4446DFD4}" dt="2022-11-11T20:26:43.619" v="4805"/>
        <pc:sldMkLst>
          <pc:docMk/>
          <pc:sldMk cId="1648202441" sldId="326"/>
        </pc:sldMkLst>
        <pc:spChg chg="mod">
          <ac:chgData name="Raphael Freitas" userId="a487a61babc2bbfd" providerId="LiveId" clId="{A549BABB-4D7A-491C-B4F1-898D4446DFD4}" dt="2022-11-11T19:08:49.081" v="4262" actId="6549"/>
          <ac:spMkLst>
            <pc:docMk/>
            <pc:sldMk cId="1648202441" sldId="326"/>
            <ac:spMk id="94" creationId="{00000000-0000-0000-0000-000000000000}"/>
          </ac:spMkLst>
        </pc:spChg>
      </pc:sldChg>
      <pc:sldChg chg="modSp add mod">
        <pc:chgData name="Raphael Freitas" userId="a487a61babc2bbfd" providerId="LiveId" clId="{A549BABB-4D7A-491C-B4F1-898D4446DFD4}" dt="2022-11-11T20:26:57.208" v="4809" actId="20577"/>
        <pc:sldMkLst>
          <pc:docMk/>
          <pc:sldMk cId="2370336493" sldId="327"/>
        </pc:sldMkLst>
        <pc:spChg chg="mod">
          <ac:chgData name="Raphael Freitas" userId="a487a61babc2bbfd" providerId="LiveId" clId="{A549BABB-4D7A-491C-B4F1-898D4446DFD4}" dt="2022-11-11T20:26:57.208" v="4809" actId="20577"/>
          <ac:spMkLst>
            <pc:docMk/>
            <pc:sldMk cId="2370336493" sldId="327"/>
            <ac:spMk id="94" creationId="{00000000-0000-0000-0000-000000000000}"/>
          </ac:spMkLst>
        </pc:spChg>
      </pc:sldChg>
      <pc:sldChg chg="modSp add mod ord">
        <pc:chgData name="Raphael Freitas" userId="a487a61babc2bbfd" providerId="LiveId" clId="{A549BABB-4D7A-491C-B4F1-898D4446DFD4}" dt="2022-11-11T20:29:35.790" v="4856"/>
        <pc:sldMkLst>
          <pc:docMk/>
          <pc:sldMk cId="2771933954" sldId="328"/>
        </pc:sldMkLst>
        <pc:spChg chg="mod">
          <ac:chgData name="Raphael Freitas" userId="a487a61babc2bbfd" providerId="LiveId" clId="{A549BABB-4D7A-491C-B4F1-898D4446DFD4}" dt="2022-11-11T20:29:23.856" v="4854" actId="14100"/>
          <ac:spMkLst>
            <pc:docMk/>
            <pc:sldMk cId="2771933954" sldId="328"/>
            <ac:spMk id="94" creationId="{00000000-0000-0000-0000-000000000000}"/>
          </ac:spMkLst>
        </pc:spChg>
      </pc:sldChg>
      <pc:sldChg chg="addSp delSp modSp add mod modNotesTx">
        <pc:chgData name="Raphael Freitas" userId="a487a61babc2bbfd" providerId="LiveId" clId="{A549BABB-4D7A-491C-B4F1-898D4446DFD4}" dt="2022-11-11T21:22:47.501" v="5285" actId="1076"/>
        <pc:sldMkLst>
          <pc:docMk/>
          <pc:sldMk cId="3935699729" sldId="329"/>
        </pc:sldMkLst>
        <pc:spChg chg="add del">
          <ac:chgData name="Raphael Freitas" userId="a487a61babc2bbfd" providerId="LiveId" clId="{A549BABB-4D7A-491C-B4F1-898D4446DFD4}" dt="2022-11-11T20:35:38.227" v="5257" actId="22"/>
          <ac:spMkLst>
            <pc:docMk/>
            <pc:sldMk cId="3935699729" sldId="329"/>
            <ac:spMk id="5" creationId="{FB8E792D-5903-AA5F-F370-177596227699}"/>
          </ac:spMkLst>
        </pc:spChg>
        <pc:spChg chg="add mod">
          <ac:chgData name="Raphael Freitas" userId="a487a61babc2bbfd" providerId="LiveId" clId="{A549BABB-4D7A-491C-B4F1-898D4446DFD4}" dt="2022-11-11T21:22:47.501" v="5285" actId="1076"/>
          <ac:spMkLst>
            <pc:docMk/>
            <pc:sldMk cId="3935699729" sldId="329"/>
            <ac:spMk id="7" creationId="{DCF9B2C9-4C04-185B-BFC3-2863288EAAAE}"/>
          </ac:spMkLst>
        </pc:spChg>
        <pc:spChg chg="mod">
          <ac:chgData name="Raphael Freitas" userId="a487a61babc2bbfd" providerId="LiveId" clId="{A549BABB-4D7A-491C-B4F1-898D4446DFD4}" dt="2022-11-11T20:37:29.812" v="5283" actId="1076"/>
          <ac:spMkLst>
            <pc:docMk/>
            <pc:sldMk cId="3935699729" sldId="329"/>
            <ac:spMk id="123" creationId="{00000000-0000-0000-0000-000000000000}"/>
          </ac:spMkLst>
        </pc:spChg>
      </pc:sldChg>
      <pc:sldChg chg="modSp add mod ord">
        <pc:chgData name="Raphael Freitas" userId="a487a61babc2bbfd" providerId="LiveId" clId="{A549BABB-4D7A-491C-B4F1-898D4446DFD4}" dt="2022-11-11T23:11:29.602" v="5576"/>
        <pc:sldMkLst>
          <pc:docMk/>
          <pc:sldMk cId="3364003619" sldId="330"/>
        </pc:sldMkLst>
        <pc:spChg chg="mod">
          <ac:chgData name="Raphael Freitas" userId="a487a61babc2bbfd" providerId="LiveId" clId="{A549BABB-4D7A-491C-B4F1-898D4446DFD4}" dt="2022-11-11T22:36:21.253" v="5299" actId="20577"/>
          <ac:spMkLst>
            <pc:docMk/>
            <pc:sldMk cId="3364003619" sldId="330"/>
            <ac:spMk id="94" creationId="{00000000-0000-0000-0000-000000000000}"/>
          </ac:spMkLst>
        </pc:spChg>
      </pc:sldChg>
      <pc:sldChg chg="addSp modSp add del mod ord">
        <pc:chgData name="Raphael Freitas" userId="a487a61babc2bbfd" providerId="LiveId" clId="{A549BABB-4D7A-491C-B4F1-898D4446DFD4}" dt="2022-11-09T23:49:15.881" v="3800" actId="47"/>
        <pc:sldMkLst>
          <pc:docMk/>
          <pc:sldMk cId="2237534520" sldId="331"/>
        </pc:sldMkLst>
        <pc:spChg chg="mod">
          <ac:chgData name="Raphael Freitas" userId="a487a61babc2bbfd" providerId="LiveId" clId="{A549BABB-4D7A-491C-B4F1-898D4446DFD4}" dt="2022-11-09T23:47:36.294" v="3785" actId="27636"/>
          <ac:spMkLst>
            <pc:docMk/>
            <pc:sldMk cId="2237534520" sldId="331"/>
            <ac:spMk id="2" creationId="{D735F7F3-C1B5-4B60-A00A-4EB618DDFB5A}"/>
          </ac:spMkLst>
        </pc:spChg>
        <pc:spChg chg="mod">
          <ac:chgData name="Raphael Freitas" userId="a487a61babc2bbfd" providerId="LiveId" clId="{A549BABB-4D7A-491C-B4F1-898D4446DFD4}" dt="2022-11-09T23:48:14.650" v="3790" actId="1076"/>
          <ac:spMkLst>
            <pc:docMk/>
            <pc:sldMk cId="2237534520" sldId="331"/>
            <ac:spMk id="8" creationId="{592DC4EC-C960-48AE-AEBE-4B00AB8AFAB6}"/>
          </ac:spMkLst>
        </pc:spChg>
        <pc:spChg chg="mod">
          <ac:chgData name="Raphael Freitas" userId="a487a61babc2bbfd" providerId="LiveId" clId="{A549BABB-4D7A-491C-B4F1-898D4446DFD4}" dt="2022-11-09T23:48:14.650" v="3790" actId="1076"/>
          <ac:spMkLst>
            <pc:docMk/>
            <pc:sldMk cId="2237534520" sldId="331"/>
            <ac:spMk id="9" creationId="{52106444-CC5E-4C22-9326-489DF03BADAD}"/>
          </ac:spMkLst>
        </pc:spChg>
        <pc:spChg chg="mod">
          <ac:chgData name="Raphael Freitas" userId="a487a61babc2bbfd" providerId="LiveId" clId="{A549BABB-4D7A-491C-B4F1-898D4446DFD4}" dt="2022-11-09T23:48:38.090" v="3794"/>
          <ac:spMkLst>
            <pc:docMk/>
            <pc:sldMk cId="2237534520" sldId="331"/>
            <ac:spMk id="13" creationId="{0C19D524-413C-BFB3-2084-446A23A0A1BB}"/>
          </ac:spMkLst>
        </pc:spChg>
        <pc:spChg chg="mod">
          <ac:chgData name="Raphael Freitas" userId="a487a61babc2bbfd" providerId="LiveId" clId="{A549BABB-4D7A-491C-B4F1-898D4446DFD4}" dt="2022-11-09T23:48:19.171" v="3791" actId="1076"/>
          <ac:spMkLst>
            <pc:docMk/>
            <pc:sldMk cId="2237534520" sldId="331"/>
            <ac:spMk id="15" creationId="{35BDC2A1-622E-4F8E-90A4-AA974710D034}"/>
          </ac:spMkLst>
        </pc:spChg>
        <pc:spChg chg="mod">
          <ac:chgData name="Raphael Freitas" userId="a487a61babc2bbfd" providerId="LiveId" clId="{A549BABB-4D7A-491C-B4F1-898D4446DFD4}" dt="2022-11-09T23:48:19.171" v="3791" actId="1076"/>
          <ac:spMkLst>
            <pc:docMk/>
            <pc:sldMk cId="2237534520" sldId="331"/>
            <ac:spMk id="16" creationId="{D26C32F4-03D3-40D4-9D21-8B60B3BC3179}"/>
          </ac:spMkLst>
        </pc:spChg>
        <pc:spChg chg="mod">
          <ac:chgData name="Raphael Freitas" userId="a487a61babc2bbfd" providerId="LiveId" clId="{A549BABB-4D7A-491C-B4F1-898D4446DFD4}" dt="2022-11-09T23:48:38.090" v="3794"/>
          <ac:spMkLst>
            <pc:docMk/>
            <pc:sldMk cId="2237534520" sldId="331"/>
            <ac:spMk id="20" creationId="{CF236633-DB7A-0307-5859-C67A1D23770E}"/>
          </ac:spMkLst>
        </pc:spChg>
        <pc:spChg chg="mod">
          <ac:chgData name="Raphael Freitas" userId="a487a61babc2bbfd" providerId="LiveId" clId="{A549BABB-4D7A-491C-B4F1-898D4446DFD4}" dt="2022-11-09T23:48:28.508" v="3792" actId="1076"/>
          <ac:spMkLst>
            <pc:docMk/>
            <pc:sldMk cId="2237534520" sldId="331"/>
            <ac:spMk id="22" creationId="{B37E7B00-CAEE-4F9B-9C68-5ADF41D22417}"/>
          </ac:spMkLst>
        </pc:spChg>
        <pc:spChg chg="mod">
          <ac:chgData name="Raphael Freitas" userId="a487a61babc2bbfd" providerId="LiveId" clId="{A549BABB-4D7A-491C-B4F1-898D4446DFD4}" dt="2022-11-09T23:48:28.508" v="3792" actId="1076"/>
          <ac:spMkLst>
            <pc:docMk/>
            <pc:sldMk cId="2237534520" sldId="331"/>
            <ac:spMk id="23" creationId="{A06C7783-BBAA-48FF-B293-0AC362AB1EC0}"/>
          </ac:spMkLst>
        </pc:spChg>
        <pc:spChg chg="mod">
          <ac:chgData name="Raphael Freitas" userId="a487a61babc2bbfd" providerId="LiveId" clId="{A549BABB-4D7A-491C-B4F1-898D4446DFD4}" dt="2022-11-09T23:48:37.279" v="3793" actId="1076"/>
          <ac:spMkLst>
            <pc:docMk/>
            <pc:sldMk cId="2237534520" sldId="331"/>
            <ac:spMk id="29" creationId="{1E5D2150-2B39-48F3-A10E-8245D62DF773}"/>
          </ac:spMkLst>
        </pc:spChg>
        <pc:spChg chg="mod">
          <ac:chgData name="Raphael Freitas" userId="a487a61babc2bbfd" providerId="LiveId" clId="{A549BABB-4D7A-491C-B4F1-898D4446DFD4}" dt="2022-11-09T23:48:37.279" v="3793" actId="1076"/>
          <ac:spMkLst>
            <pc:docMk/>
            <pc:sldMk cId="2237534520" sldId="331"/>
            <ac:spMk id="30" creationId="{A5CBCED9-53B4-45F4-8EE0-A759F99C87D9}"/>
          </ac:spMkLst>
        </pc:spChg>
        <pc:spChg chg="mod">
          <ac:chgData name="Raphael Freitas" userId="a487a61babc2bbfd" providerId="LiveId" clId="{A549BABB-4D7A-491C-B4F1-898D4446DFD4}" dt="2022-11-09T23:48:14.650" v="3790" actId="1076"/>
          <ac:spMkLst>
            <pc:docMk/>
            <pc:sldMk cId="2237534520" sldId="331"/>
            <ac:spMk id="31" creationId="{235E0AFF-20AE-4918-B7EE-52FE4A305DAB}"/>
          </ac:spMkLst>
        </pc:spChg>
        <pc:spChg chg="mod">
          <ac:chgData name="Raphael Freitas" userId="a487a61babc2bbfd" providerId="LiveId" clId="{A549BABB-4D7A-491C-B4F1-898D4446DFD4}" dt="2022-11-09T23:48:19.171" v="3791" actId="1076"/>
          <ac:spMkLst>
            <pc:docMk/>
            <pc:sldMk cId="2237534520" sldId="331"/>
            <ac:spMk id="32" creationId="{D1BA7BAD-7A54-458F-9B9F-3CA4F0CF6316}"/>
          </ac:spMkLst>
        </pc:spChg>
        <pc:spChg chg="mod">
          <ac:chgData name="Raphael Freitas" userId="a487a61babc2bbfd" providerId="LiveId" clId="{A549BABB-4D7A-491C-B4F1-898D4446DFD4}" dt="2022-11-09T23:48:37.279" v="3793" actId="1076"/>
          <ac:spMkLst>
            <pc:docMk/>
            <pc:sldMk cId="2237534520" sldId="331"/>
            <ac:spMk id="33" creationId="{DE7F896B-956A-4287-B11D-8E9766A4518D}"/>
          </ac:spMkLst>
        </pc:spChg>
        <pc:spChg chg="mod">
          <ac:chgData name="Raphael Freitas" userId="a487a61babc2bbfd" providerId="LiveId" clId="{A549BABB-4D7A-491C-B4F1-898D4446DFD4}" dt="2022-11-09T23:48:28.508" v="3792" actId="1076"/>
          <ac:spMkLst>
            <pc:docMk/>
            <pc:sldMk cId="2237534520" sldId="331"/>
            <ac:spMk id="34" creationId="{BC564DB7-DFD2-4746-9D74-10876FE00497}"/>
          </ac:spMkLst>
        </pc:spChg>
        <pc:spChg chg="mod">
          <ac:chgData name="Raphael Freitas" userId="a487a61babc2bbfd" providerId="LiveId" clId="{A549BABB-4D7A-491C-B4F1-898D4446DFD4}" dt="2022-11-09T23:48:14.650" v="3790" actId="1076"/>
          <ac:spMkLst>
            <pc:docMk/>
            <pc:sldMk cId="2237534520" sldId="331"/>
            <ac:spMk id="35" creationId="{10A1EE45-98F3-4598-9E5E-A3D91D842FD3}"/>
          </ac:spMkLst>
        </pc:spChg>
        <pc:spChg chg="mod">
          <ac:chgData name="Raphael Freitas" userId="a487a61babc2bbfd" providerId="LiveId" clId="{A549BABB-4D7A-491C-B4F1-898D4446DFD4}" dt="2022-11-09T23:48:19.171" v="3791" actId="1076"/>
          <ac:spMkLst>
            <pc:docMk/>
            <pc:sldMk cId="2237534520" sldId="331"/>
            <ac:spMk id="36" creationId="{83FEABDF-8E61-4C57-9273-EEFDAB9C2355}"/>
          </ac:spMkLst>
        </pc:spChg>
        <pc:spChg chg="mod">
          <ac:chgData name="Raphael Freitas" userId="a487a61babc2bbfd" providerId="LiveId" clId="{A549BABB-4D7A-491C-B4F1-898D4446DFD4}" dt="2022-11-09T23:48:28.508" v="3792" actId="1076"/>
          <ac:spMkLst>
            <pc:docMk/>
            <pc:sldMk cId="2237534520" sldId="331"/>
            <ac:spMk id="37" creationId="{E3AE415B-AF9D-4E2B-8F8E-B1124205B648}"/>
          </ac:spMkLst>
        </pc:spChg>
        <pc:spChg chg="mod">
          <ac:chgData name="Raphael Freitas" userId="a487a61babc2bbfd" providerId="LiveId" clId="{A549BABB-4D7A-491C-B4F1-898D4446DFD4}" dt="2022-11-09T23:48:37.279" v="3793" actId="1076"/>
          <ac:spMkLst>
            <pc:docMk/>
            <pc:sldMk cId="2237534520" sldId="331"/>
            <ac:spMk id="38" creationId="{4B21CB05-A433-474D-AFD0-ADD809045292}"/>
          </ac:spMkLst>
        </pc:spChg>
        <pc:spChg chg="add mod">
          <ac:chgData name="Raphael Freitas" userId="a487a61babc2bbfd" providerId="LiveId" clId="{A549BABB-4D7A-491C-B4F1-898D4446DFD4}" dt="2022-11-09T23:48:40.703" v="3795" actId="1076"/>
          <ac:spMkLst>
            <pc:docMk/>
            <pc:sldMk cId="2237534520" sldId="331"/>
            <ac:spMk id="39" creationId="{2731E446-D789-B09A-1680-95CD22A70AE9}"/>
          </ac:spMkLst>
        </pc:spChg>
        <pc:spChg chg="add mod">
          <ac:chgData name="Raphael Freitas" userId="a487a61babc2bbfd" providerId="LiveId" clId="{A549BABB-4D7A-491C-B4F1-898D4446DFD4}" dt="2022-11-09T23:48:40.703" v="3795" actId="1076"/>
          <ac:spMkLst>
            <pc:docMk/>
            <pc:sldMk cId="2237534520" sldId="331"/>
            <ac:spMk id="40" creationId="{278CCD21-F07E-5CC8-B60A-8F42C436D502}"/>
          </ac:spMkLst>
        </pc:spChg>
        <pc:spChg chg="add mod">
          <ac:chgData name="Raphael Freitas" userId="a487a61babc2bbfd" providerId="LiveId" clId="{A549BABB-4D7A-491C-B4F1-898D4446DFD4}" dt="2022-11-09T23:48:40.703" v="3795" actId="1076"/>
          <ac:spMkLst>
            <pc:docMk/>
            <pc:sldMk cId="2237534520" sldId="331"/>
            <ac:spMk id="41" creationId="{ED6FD8E6-4666-ADA2-F8C3-5ED47F173D48}"/>
          </ac:spMkLst>
        </pc:spChg>
        <pc:spChg chg="add mod">
          <ac:chgData name="Raphael Freitas" userId="a487a61babc2bbfd" providerId="LiveId" clId="{A549BABB-4D7A-491C-B4F1-898D4446DFD4}" dt="2022-11-09T23:48:40.703" v="3795" actId="1076"/>
          <ac:spMkLst>
            <pc:docMk/>
            <pc:sldMk cId="2237534520" sldId="331"/>
            <ac:spMk id="42" creationId="{35197A9B-A720-95E1-C173-A8957542F133}"/>
          </ac:spMkLst>
        </pc:spChg>
        <pc:grpChg chg="mod">
          <ac:chgData name="Raphael Freitas" userId="a487a61babc2bbfd" providerId="LiveId" clId="{A549BABB-4D7A-491C-B4F1-898D4446DFD4}" dt="2022-11-09T23:48:14.650" v="3790" actId="1076"/>
          <ac:grpSpMkLst>
            <pc:docMk/>
            <pc:sldMk cId="2237534520" sldId="331"/>
            <ac:grpSpMk id="3" creationId="{335AF11D-2DF1-44B2-A0F5-F4D3B3008A64}"/>
          </ac:grpSpMkLst>
        </pc:grpChg>
        <pc:grpChg chg="add mod">
          <ac:chgData name="Raphael Freitas" userId="a487a61babc2bbfd" providerId="LiveId" clId="{A549BABB-4D7A-491C-B4F1-898D4446DFD4}" dt="2022-11-09T23:48:40.703" v="3795" actId="1076"/>
          <ac:grpSpMkLst>
            <pc:docMk/>
            <pc:sldMk cId="2237534520" sldId="331"/>
            <ac:grpSpMk id="6" creationId="{EBC71173-CA26-87EE-1F0D-2FA38207BE4A}"/>
          </ac:grpSpMkLst>
        </pc:grpChg>
        <pc:grpChg chg="mod">
          <ac:chgData name="Raphael Freitas" userId="a487a61babc2bbfd" providerId="LiveId" clId="{A549BABB-4D7A-491C-B4F1-898D4446DFD4}" dt="2022-11-09T23:48:19.171" v="3791" actId="1076"/>
          <ac:grpSpMkLst>
            <pc:docMk/>
            <pc:sldMk cId="2237534520" sldId="331"/>
            <ac:grpSpMk id="10" creationId="{EED691D9-3B00-41E6-8A4C-B874C5129C0E}"/>
          </ac:grpSpMkLst>
        </pc:grpChg>
        <pc:grpChg chg="mod">
          <ac:chgData name="Raphael Freitas" userId="a487a61babc2bbfd" providerId="LiveId" clId="{A549BABB-4D7A-491C-B4F1-898D4446DFD4}" dt="2022-11-09T23:48:28.508" v="3792" actId="1076"/>
          <ac:grpSpMkLst>
            <pc:docMk/>
            <pc:sldMk cId="2237534520" sldId="331"/>
            <ac:grpSpMk id="17" creationId="{BE588CF4-AEC6-4F9A-B863-B079B6A5DDB4}"/>
          </ac:grpSpMkLst>
        </pc:grpChg>
        <pc:grpChg chg="mod">
          <ac:chgData name="Raphael Freitas" userId="a487a61babc2bbfd" providerId="LiveId" clId="{A549BABB-4D7A-491C-B4F1-898D4446DFD4}" dt="2022-11-09T23:48:37.279" v="3793" actId="1076"/>
          <ac:grpSpMkLst>
            <pc:docMk/>
            <pc:sldMk cId="2237534520" sldId="331"/>
            <ac:grpSpMk id="24" creationId="{BDE9322B-F6B5-4A67-A361-6D8E409D524A}"/>
          </ac:grpSpMkLst>
        </pc:grpChg>
        <pc:graphicFrameChg chg="mod">
          <ac:chgData name="Raphael Freitas" userId="a487a61babc2bbfd" providerId="LiveId" clId="{A549BABB-4D7A-491C-B4F1-898D4446DFD4}" dt="2022-11-09T23:48:14.650" v="3790" actId="1076"/>
          <ac:graphicFrameMkLst>
            <pc:docMk/>
            <pc:sldMk cId="2237534520" sldId="331"/>
            <ac:graphicFrameMk id="7" creationId="{8B669D05-B450-41E2-B8AA-21CC280F12E8}"/>
          </ac:graphicFrameMkLst>
        </pc:graphicFrameChg>
        <pc:graphicFrameChg chg="mod">
          <ac:chgData name="Raphael Freitas" userId="a487a61babc2bbfd" providerId="LiveId" clId="{A549BABB-4D7A-491C-B4F1-898D4446DFD4}" dt="2022-11-09T23:48:19.171" v="3791" actId="1076"/>
          <ac:graphicFrameMkLst>
            <pc:docMk/>
            <pc:sldMk cId="2237534520" sldId="331"/>
            <ac:graphicFrameMk id="14" creationId="{BBBB27B4-5129-45A3-B5B0-B74B2F917257}"/>
          </ac:graphicFrameMkLst>
        </pc:graphicFrameChg>
        <pc:graphicFrameChg chg="mod">
          <ac:chgData name="Raphael Freitas" userId="a487a61babc2bbfd" providerId="LiveId" clId="{A549BABB-4D7A-491C-B4F1-898D4446DFD4}" dt="2022-11-09T23:48:28.508" v="3792" actId="1076"/>
          <ac:graphicFrameMkLst>
            <pc:docMk/>
            <pc:sldMk cId="2237534520" sldId="331"/>
            <ac:graphicFrameMk id="21" creationId="{6F134153-A574-414F-B94C-E9FFF5B1F0F3}"/>
          </ac:graphicFrameMkLst>
        </pc:graphicFrameChg>
        <pc:graphicFrameChg chg="add mod">
          <ac:chgData name="Raphael Freitas" userId="a487a61babc2bbfd" providerId="LiveId" clId="{A549BABB-4D7A-491C-B4F1-898D4446DFD4}" dt="2022-11-09T23:48:40.703" v="3795" actId="1076"/>
          <ac:graphicFrameMkLst>
            <pc:docMk/>
            <pc:sldMk cId="2237534520" sldId="331"/>
            <ac:graphicFrameMk id="27" creationId="{7A542658-4A98-063D-0F4D-52D596F32213}"/>
          </ac:graphicFrameMkLst>
        </pc:graphicFrameChg>
        <pc:graphicFrameChg chg="mod">
          <ac:chgData name="Raphael Freitas" userId="a487a61babc2bbfd" providerId="LiveId" clId="{A549BABB-4D7A-491C-B4F1-898D4446DFD4}" dt="2022-11-09T23:48:37.279" v="3793" actId="1076"/>
          <ac:graphicFrameMkLst>
            <pc:docMk/>
            <pc:sldMk cId="2237534520" sldId="331"/>
            <ac:graphicFrameMk id="28" creationId="{190732BE-A178-418D-90BA-AF9938A72F3B}"/>
          </ac:graphicFrameMkLst>
        </pc:graphicFrameChg>
      </pc:sldChg>
      <pc:sldChg chg="addSp delSp modSp add mod ord modNotesTx">
        <pc:chgData name="Raphael Freitas" userId="a487a61babc2bbfd" providerId="LiveId" clId="{A549BABB-4D7A-491C-B4F1-898D4446DFD4}" dt="2022-11-11T23:03:20.732" v="5389" actId="20577"/>
        <pc:sldMkLst>
          <pc:docMk/>
          <pc:sldMk cId="2949044649" sldId="331"/>
        </pc:sldMkLst>
        <pc:spChg chg="add del">
          <ac:chgData name="Raphael Freitas" userId="a487a61babc2bbfd" providerId="LiveId" clId="{A549BABB-4D7A-491C-B4F1-898D4446DFD4}" dt="2022-11-11T23:02:18.433" v="5356" actId="22"/>
          <ac:spMkLst>
            <pc:docMk/>
            <pc:sldMk cId="2949044649" sldId="331"/>
            <ac:spMk id="5" creationId="{EB0FE0A4-B8B9-7F93-37F8-419C7A5402E8}"/>
          </ac:spMkLst>
        </pc:spChg>
        <pc:spChg chg="add mod">
          <ac:chgData name="Raphael Freitas" userId="a487a61babc2bbfd" providerId="LiveId" clId="{A549BABB-4D7A-491C-B4F1-898D4446DFD4}" dt="2022-11-11T23:03:20.732" v="5389" actId="20577"/>
          <ac:spMkLst>
            <pc:docMk/>
            <pc:sldMk cId="2949044649" sldId="331"/>
            <ac:spMk id="6" creationId="{D40EAC59-9D1F-D3CB-BCF0-82D32451B665}"/>
          </ac:spMkLst>
        </pc:spChg>
        <pc:spChg chg="del">
          <ac:chgData name="Raphael Freitas" userId="a487a61babc2bbfd" providerId="LiveId" clId="{A549BABB-4D7A-491C-B4F1-898D4446DFD4}" dt="2022-11-11T22:38:24.860" v="5305" actId="478"/>
          <ac:spMkLst>
            <pc:docMk/>
            <pc:sldMk cId="2949044649" sldId="331"/>
            <ac:spMk id="7" creationId="{DCF9B2C9-4C04-185B-BFC3-2863288EAAAE}"/>
          </ac:spMkLst>
        </pc:spChg>
        <pc:spChg chg="mod">
          <ac:chgData name="Raphael Freitas" userId="a487a61babc2bbfd" providerId="LiveId" clId="{A549BABB-4D7A-491C-B4F1-898D4446DFD4}" dt="2022-11-11T23:03:05.591" v="5380" actId="1076"/>
          <ac:spMkLst>
            <pc:docMk/>
            <pc:sldMk cId="2949044649" sldId="331"/>
            <ac:spMk id="123" creationId="{00000000-0000-0000-0000-000000000000}"/>
          </ac:spMkLst>
        </pc:spChg>
        <pc:picChg chg="add del mod">
          <ac:chgData name="Raphael Freitas" userId="a487a61babc2bbfd" providerId="LiveId" clId="{A549BABB-4D7A-491C-B4F1-898D4446DFD4}" dt="2022-11-11T23:01:25.439" v="5354" actId="478"/>
          <ac:picMkLst>
            <pc:docMk/>
            <pc:sldMk cId="2949044649" sldId="331"/>
            <ac:picMk id="1026" creationId="{F805A3EE-4902-56DD-190E-6CC659616299}"/>
          </ac:picMkLst>
        </pc:picChg>
      </pc:sldChg>
      <pc:sldChg chg="addSp delSp modSp add mod modNotesTx">
        <pc:chgData name="Raphael Freitas" userId="a487a61babc2bbfd" providerId="LiveId" clId="{A549BABB-4D7A-491C-B4F1-898D4446DFD4}" dt="2022-11-11T23:11:13.771" v="5574" actId="13926"/>
        <pc:sldMkLst>
          <pc:docMk/>
          <pc:sldMk cId="3041446783" sldId="332"/>
        </pc:sldMkLst>
        <pc:spChg chg="mod">
          <ac:chgData name="Raphael Freitas" userId="a487a61babc2bbfd" providerId="LiveId" clId="{A549BABB-4D7A-491C-B4F1-898D4446DFD4}" dt="2022-11-11T23:06:30.963" v="5437" actId="20577"/>
          <ac:spMkLst>
            <pc:docMk/>
            <pc:sldMk cId="3041446783" sldId="332"/>
            <ac:spMk id="2" creationId="{CC239962-C1AE-3E51-6E50-E6F2A99A72BB}"/>
          </ac:spMkLst>
        </pc:spChg>
        <pc:spChg chg="add del mod">
          <ac:chgData name="Raphael Freitas" userId="a487a61babc2bbfd" providerId="LiveId" clId="{A549BABB-4D7A-491C-B4F1-898D4446DFD4}" dt="2022-11-11T23:08:15.812" v="5483" actId="478"/>
          <ac:spMkLst>
            <pc:docMk/>
            <pc:sldMk cId="3041446783" sldId="332"/>
            <ac:spMk id="4" creationId="{03EFC709-35D6-E0C9-0039-6EB9087E7A28}"/>
          </ac:spMkLst>
        </pc:spChg>
        <pc:spChg chg="mod">
          <ac:chgData name="Raphael Freitas" userId="a487a61babc2bbfd" providerId="LiveId" clId="{A549BABB-4D7A-491C-B4F1-898D4446DFD4}" dt="2022-11-11T23:11:13.771" v="5574" actId="13926"/>
          <ac:spMkLst>
            <pc:docMk/>
            <pc:sldMk cId="3041446783" sldId="332"/>
            <ac:spMk id="123" creationId="{00000000-0000-0000-0000-000000000000}"/>
          </ac:spMkLst>
        </pc:spChg>
        <pc:picChg chg="del mod">
          <ac:chgData name="Raphael Freitas" userId="a487a61babc2bbfd" providerId="LiveId" clId="{A549BABB-4D7A-491C-B4F1-898D4446DFD4}" dt="2022-11-11T23:07:10.586" v="5438" actId="478"/>
          <ac:picMkLst>
            <pc:docMk/>
            <pc:sldMk cId="3041446783" sldId="332"/>
            <ac:picMk id="1026" creationId="{F805A3EE-4902-56DD-190E-6CC659616299}"/>
          </ac:picMkLst>
        </pc:picChg>
      </pc:sldChg>
      <pc:sldChg chg="modSp add mod">
        <pc:chgData name="Raphael Freitas" userId="a487a61babc2bbfd" providerId="LiveId" clId="{A549BABB-4D7A-491C-B4F1-898D4446DFD4}" dt="2022-11-16T23:38:01.516" v="5757" actId="20577"/>
        <pc:sldMkLst>
          <pc:docMk/>
          <pc:sldMk cId="3883946743" sldId="333"/>
        </pc:sldMkLst>
        <pc:spChg chg="mod">
          <ac:chgData name="Raphael Freitas" userId="a487a61babc2bbfd" providerId="LiveId" clId="{A549BABB-4D7A-491C-B4F1-898D4446DFD4}" dt="2022-11-16T23:38:01.516" v="5757" actId="20577"/>
          <ac:spMkLst>
            <pc:docMk/>
            <pc:sldMk cId="3883946743" sldId="333"/>
            <ac:spMk id="2" creationId="{CC239962-C1AE-3E51-6E50-E6F2A99A72BB}"/>
          </ac:spMkLst>
        </pc:spChg>
        <pc:spChg chg="mod">
          <ac:chgData name="Raphael Freitas" userId="a487a61babc2bbfd" providerId="LiveId" clId="{A549BABB-4D7A-491C-B4F1-898D4446DFD4}" dt="2022-11-11T23:06:10.517" v="5403" actId="20577"/>
          <ac:spMkLst>
            <pc:docMk/>
            <pc:sldMk cId="3883946743" sldId="333"/>
            <ac:spMk id="123" creationId="{00000000-0000-0000-0000-000000000000}"/>
          </ac:spMkLst>
        </pc:spChg>
      </pc:sldChg>
      <pc:sldChg chg="delSp modSp add mod modNotesTx">
        <pc:chgData name="Raphael Freitas" userId="a487a61babc2bbfd" providerId="LiveId" clId="{A549BABB-4D7A-491C-B4F1-898D4446DFD4}" dt="2022-11-16T23:38:06.662" v="5759" actId="20577"/>
        <pc:sldMkLst>
          <pc:docMk/>
          <pc:sldMk cId="2087274122" sldId="334"/>
        </pc:sldMkLst>
        <pc:spChg chg="mod">
          <ac:chgData name="Raphael Freitas" userId="a487a61babc2bbfd" providerId="LiveId" clId="{A549BABB-4D7A-491C-B4F1-898D4446DFD4}" dt="2022-11-16T23:38:06.662" v="5759" actId="20577"/>
          <ac:spMkLst>
            <pc:docMk/>
            <pc:sldMk cId="2087274122" sldId="334"/>
            <ac:spMk id="2" creationId="{CC239962-C1AE-3E51-6E50-E6F2A99A72BB}"/>
          </ac:spMkLst>
        </pc:spChg>
        <pc:spChg chg="mod">
          <ac:chgData name="Raphael Freitas" userId="a487a61babc2bbfd" providerId="LiveId" clId="{A549BABB-4D7A-491C-B4F1-898D4446DFD4}" dt="2022-11-11T23:17:46.659" v="5636" actId="20577"/>
          <ac:spMkLst>
            <pc:docMk/>
            <pc:sldMk cId="2087274122" sldId="334"/>
            <ac:spMk id="123" creationId="{00000000-0000-0000-0000-000000000000}"/>
          </ac:spMkLst>
        </pc:spChg>
        <pc:picChg chg="del">
          <ac:chgData name="Raphael Freitas" userId="a487a61babc2bbfd" providerId="LiveId" clId="{A549BABB-4D7A-491C-B4F1-898D4446DFD4}" dt="2022-11-11T23:16:18.259" v="5609" actId="478"/>
          <ac:picMkLst>
            <pc:docMk/>
            <pc:sldMk cId="2087274122" sldId="334"/>
            <ac:picMk id="1026" creationId="{F805A3EE-4902-56DD-190E-6CC659616299}"/>
          </ac:picMkLst>
        </pc:picChg>
      </pc:sldChg>
      <pc:sldChg chg="modSp add mod ord">
        <pc:chgData name="Raphael Freitas" userId="a487a61babc2bbfd" providerId="LiveId" clId="{A549BABB-4D7A-491C-B4F1-898D4446DFD4}" dt="2022-11-11T23:25:16.055" v="5663" actId="20577"/>
        <pc:sldMkLst>
          <pc:docMk/>
          <pc:sldMk cId="2104705032" sldId="335"/>
        </pc:sldMkLst>
        <pc:spChg chg="mod">
          <ac:chgData name="Raphael Freitas" userId="a487a61babc2bbfd" providerId="LiveId" clId="{A549BABB-4D7A-491C-B4F1-898D4446DFD4}" dt="2022-11-11T23:25:16.055" v="5663" actId="20577"/>
          <ac:spMkLst>
            <pc:docMk/>
            <pc:sldMk cId="2104705032" sldId="335"/>
            <ac:spMk id="94" creationId="{00000000-0000-0000-0000-000000000000}"/>
          </ac:spMkLst>
        </pc:spChg>
      </pc:sldChg>
      <pc:sldChg chg="addSp modSp add mod ord modNotesTx">
        <pc:chgData name="Raphael Freitas" userId="a487a61babc2bbfd" providerId="LiveId" clId="{A549BABB-4D7A-491C-B4F1-898D4446DFD4}" dt="2022-11-19T21:23:30.804" v="5983" actId="20577"/>
        <pc:sldMkLst>
          <pc:docMk/>
          <pc:sldMk cId="488891684" sldId="336"/>
        </pc:sldMkLst>
        <pc:spChg chg="mod">
          <ac:chgData name="Raphael Freitas" userId="a487a61babc2bbfd" providerId="LiveId" clId="{A549BABB-4D7A-491C-B4F1-898D4446DFD4}" dt="2022-11-19T21:23:30.804" v="5983" actId="20577"/>
          <ac:spMkLst>
            <pc:docMk/>
            <pc:sldMk cId="488891684" sldId="336"/>
            <ac:spMk id="2" creationId="{CC239962-C1AE-3E51-6E50-E6F2A99A72BB}"/>
          </ac:spMkLst>
        </pc:spChg>
        <pc:spChg chg="mod">
          <ac:chgData name="Raphael Freitas" userId="a487a61babc2bbfd" providerId="LiveId" clId="{A549BABB-4D7A-491C-B4F1-898D4446DFD4}" dt="2022-11-11T23:36:18.233" v="5678" actId="1076"/>
          <ac:spMkLst>
            <pc:docMk/>
            <pc:sldMk cId="488891684" sldId="336"/>
            <ac:spMk id="123" creationId="{00000000-0000-0000-0000-000000000000}"/>
          </ac:spMkLst>
        </pc:spChg>
        <pc:picChg chg="add mod">
          <ac:chgData name="Raphael Freitas" userId="a487a61babc2bbfd" providerId="LiveId" clId="{A549BABB-4D7A-491C-B4F1-898D4446DFD4}" dt="2022-11-11T23:36:19.691" v="5679" actId="1076"/>
          <ac:picMkLst>
            <pc:docMk/>
            <pc:sldMk cId="488891684" sldId="336"/>
            <ac:picMk id="2050" creationId="{19917C5E-11C6-BF21-279C-019E362CAE2D}"/>
          </ac:picMkLst>
        </pc:picChg>
      </pc:sldChg>
      <pc:sldChg chg="modSp add mod">
        <pc:chgData name="Raphael Freitas" userId="a487a61babc2bbfd" providerId="LiveId" clId="{A549BABB-4D7A-491C-B4F1-898D4446DFD4}" dt="2022-11-11T23:38:11.651" v="5739" actId="20577"/>
        <pc:sldMkLst>
          <pc:docMk/>
          <pc:sldMk cId="881769508" sldId="337"/>
        </pc:sldMkLst>
        <pc:spChg chg="mod">
          <ac:chgData name="Raphael Freitas" userId="a487a61babc2bbfd" providerId="LiveId" clId="{A549BABB-4D7A-491C-B4F1-898D4446DFD4}" dt="2022-11-11T23:38:11.651" v="5739" actId="20577"/>
          <ac:spMkLst>
            <pc:docMk/>
            <pc:sldMk cId="881769508" sldId="337"/>
            <ac:spMk id="94" creationId="{00000000-0000-0000-0000-000000000000}"/>
          </ac:spMkLst>
        </pc:spChg>
      </pc:sldChg>
      <pc:sldChg chg="modSp add mod">
        <pc:chgData name="Raphael Freitas" userId="a487a61babc2bbfd" providerId="LiveId" clId="{A549BABB-4D7A-491C-B4F1-898D4446DFD4}" dt="2022-11-19T21:44:16.564" v="6385" actId="20577"/>
        <pc:sldMkLst>
          <pc:docMk/>
          <pc:sldMk cId="3596355673" sldId="338"/>
        </pc:sldMkLst>
        <pc:spChg chg="mod">
          <ac:chgData name="Raphael Freitas" userId="a487a61babc2bbfd" providerId="LiveId" clId="{A549BABB-4D7A-491C-B4F1-898D4446DFD4}" dt="2022-11-19T21:44:16.564" v="6385" actId="20577"/>
          <ac:spMkLst>
            <pc:docMk/>
            <pc:sldMk cId="3596355673" sldId="338"/>
            <ac:spMk id="94" creationId="{00000000-0000-0000-0000-000000000000}"/>
          </ac:spMkLst>
        </pc:spChg>
      </pc:sldChg>
      <pc:sldChg chg="delSp modSp add mod ord modNotesTx">
        <pc:chgData name="Raphael Freitas" userId="a487a61babc2bbfd" providerId="LiveId" clId="{A549BABB-4D7A-491C-B4F1-898D4446DFD4}" dt="2022-11-19T21:15:42.551" v="5859" actId="113"/>
        <pc:sldMkLst>
          <pc:docMk/>
          <pc:sldMk cId="2149608964" sldId="339"/>
        </pc:sldMkLst>
        <pc:spChg chg="mod">
          <ac:chgData name="Raphael Freitas" userId="a487a61babc2bbfd" providerId="LiveId" clId="{A549BABB-4D7A-491C-B4F1-898D4446DFD4}" dt="2022-11-18T02:54:07.625" v="5794" actId="20577"/>
          <ac:spMkLst>
            <pc:docMk/>
            <pc:sldMk cId="2149608964" sldId="339"/>
            <ac:spMk id="2" creationId="{CC239962-C1AE-3E51-6E50-E6F2A99A72BB}"/>
          </ac:spMkLst>
        </pc:spChg>
        <pc:spChg chg="mod">
          <ac:chgData name="Raphael Freitas" userId="a487a61babc2bbfd" providerId="LiveId" clId="{A549BABB-4D7A-491C-B4F1-898D4446DFD4}" dt="2022-11-19T21:15:42.551" v="5859" actId="113"/>
          <ac:spMkLst>
            <pc:docMk/>
            <pc:sldMk cId="2149608964" sldId="339"/>
            <ac:spMk id="123" creationId="{00000000-0000-0000-0000-000000000000}"/>
          </ac:spMkLst>
        </pc:spChg>
        <pc:picChg chg="del">
          <ac:chgData name="Raphael Freitas" userId="a487a61babc2bbfd" providerId="LiveId" clId="{A549BABB-4D7A-491C-B4F1-898D4446DFD4}" dt="2022-11-18T02:54:10.172" v="5795" actId="478"/>
          <ac:picMkLst>
            <pc:docMk/>
            <pc:sldMk cId="2149608964" sldId="339"/>
            <ac:picMk id="2050" creationId="{19917C5E-11C6-BF21-279C-019E362CAE2D}"/>
          </ac:picMkLst>
        </pc:picChg>
      </pc:sldChg>
      <pc:sldChg chg="add del">
        <pc:chgData name="Raphael Freitas" userId="a487a61babc2bbfd" providerId="LiveId" clId="{A549BABB-4D7A-491C-B4F1-898D4446DFD4}" dt="2022-11-18T02:55:16.682" v="5829"/>
        <pc:sldMkLst>
          <pc:docMk/>
          <pc:sldMk cId="1201231189" sldId="340"/>
        </pc:sldMkLst>
      </pc:sldChg>
      <pc:sldChg chg="modSp add mod modNotesTx">
        <pc:chgData name="Raphael Freitas" userId="a487a61babc2bbfd" providerId="LiveId" clId="{A549BABB-4D7A-491C-B4F1-898D4446DFD4}" dt="2022-11-18T02:56:08.765" v="5839"/>
        <pc:sldMkLst>
          <pc:docMk/>
          <pc:sldMk cId="2509859899" sldId="340"/>
        </pc:sldMkLst>
        <pc:spChg chg="mod">
          <ac:chgData name="Raphael Freitas" userId="a487a61babc2bbfd" providerId="LiveId" clId="{A549BABB-4D7A-491C-B4F1-898D4446DFD4}" dt="2022-11-18T02:55:29.223" v="5832" actId="20577"/>
          <ac:spMkLst>
            <pc:docMk/>
            <pc:sldMk cId="2509859899" sldId="340"/>
            <ac:spMk id="2" creationId="{CC239962-C1AE-3E51-6E50-E6F2A99A72BB}"/>
          </ac:spMkLst>
        </pc:spChg>
        <pc:spChg chg="mod">
          <ac:chgData name="Raphael Freitas" userId="a487a61babc2bbfd" providerId="LiveId" clId="{A549BABB-4D7A-491C-B4F1-898D4446DFD4}" dt="2022-11-18T02:55:47.397" v="5834" actId="12"/>
          <ac:spMkLst>
            <pc:docMk/>
            <pc:sldMk cId="2509859899" sldId="340"/>
            <ac:spMk id="123" creationId="{00000000-0000-0000-0000-000000000000}"/>
          </ac:spMkLst>
        </pc:spChg>
      </pc:sldChg>
      <pc:sldChg chg="modSp add mod modNotesTx">
        <pc:chgData name="Raphael Freitas" userId="a487a61babc2bbfd" providerId="LiveId" clId="{A549BABB-4D7A-491C-B4F1-898D4446DFD4}" dt="2022-11-19T21:15:38.647" v="5858" actId="113"/>
        <pc:sldMkLst>
          <pc:docMk/>
          <pc:sldMk cId="502880665" sldId="341"/>
        </pc:sldMkLst>
        <pc:spChg chg="mod">
          <ac:chgData name="Raphael Freitas" userId="a487a61babc2bbfd" providerId="LiveId" clId="{A549BABB-4D7A-491C-B4F1-898D4446DFD4}" dt="2022-11-18T02:56:13.191" v="5842" actId="20577"/>
          <ac:spMkLst>
            <pc:docMk/>
            <pc:sldMk cId="502880665" sldId="341"/>
            <ac:spMk id="2" creationId="{CC239962-C1AE-3E51-6E50-E6F2A99A72BB}"/>
          </ac:spMkLst>
        </pc:spChg>
        <pc:spChg chg="mod">
          <ac:chgData name="Raphael Freitas" userId="a487a61babc2bbfd" providerId="LiveId" clId="{A549BABB-4D7A-491C-B4F1-898D4446DFD4}" dt="2022-11-19T21:15:38.647" v="5858" actId="113"/>
          <ac:spMkLst>
            <pc:docMk/>
            <pc:sldMk cId="502880665" sldId="341"/>
            <ac:spMk id="123" creationId="{00000000-0000-0000-0000-000000000000}"/>
          </ac:spMkLst>
        </pc:spChg>
      </pc:sldChg>
      <pc:sldChg chg="modSp add mod">
        <pc:chgData name="Raphael Freitas" userId="a487a61babc2bbfd" providerId="LiveId" clId="{A549BABB-4D7A-491C-B4F1-898D4446DFD4}" dt="2022-11-19T21:18:58.708" v="5919" actId="6549"/>
        <pc:sldMkLst>
          <pc:docMk/>
          <pc:sldMk cId="308231578" sldId="342"/>
        </pc:sldMkLst>
        <pc:spChg chg="mod">
          <ac:chgData name="Raphael Freitas" userId="a487a61babc2bbfd" providerId="LiveId" clId="{A549BABB-4D7A-491C-B4F1-898D4446DFD4}" dt="2022-11-19T21:18:58.708" v="5919" actId="6549"/>
          <ac:spMkLst>
            <pc:docMk/>
            <pc:sldMk cId="308231578" sldId="342"/>
            <ac:spMk id="94" creationId="{00000000-0000-0000-0000-000000000000}"/>
          </ac:spMkLst>
        </pc:spChg>
      </pc:sldChg>
      <pc:sldChg chg="addSp delSp modSp add mod ord modNotesTx">
        <pc:chgData name="Raphael Freitas" userId="a487a61babc2bbfd" providerId="LiveId" clId="{A549BABB-4D7A-491C-B4F1-898D4446DFD4}" dt="2022-11-19T21:38:45.698" v="6258"/>
        <pc:sldMkLst>
          <pc:docMk/>
          <pc:sldMk cId="624209827" sldId="343"/>
        </pc:sldMkLst>
        <pc:spChg chg="mod">
          <ac:chgData name="Raphael Freitas" userId="a487a61babc2bbfd" providerId="LiveId" clId="{A549BABB-4D7A-491C-B4F1-898D4446DFD4}" dt="2022-11-19T21:34:03.868" v="6128" actId="20577"/>
          <ac:spMkLst>
            <pc:docMk/>
            <pc:sldMk cId="624209827" sldId="343"/>
            <ac:spMk id="2" creationId="{CC239962-C1AE-3E51-6E50-E6F2A99A72BB}"/>
          </ac:spMkLst>
        </pc:spChg>
        <pc:spChg chg="add del mod">
          <ac:chgData name="Raphael Freitas" userId="a487a61babc2bbfd" providerId="LiveId" clId="{A549BABB-4D7A-491C-B4F1-898D4446DFD4}" dt="2022-11-19T21:33:45.869" v="6104" actId="478"/>
          <ac:spMkLst>
            <pc:docMk/>
            <pc:sldMk cId="624209827" sldId="343"/>
            <ac:spMk id="5" creationId="{7D5EDACA-1A89-3466-5DD8-61CFBA27490B}"/>
          </ac:spMkLst>
        </pc:spChg>
        <pc:spChg chg="mod">
          <ac:chgData name="Raphael Freitas" userId="a487a61babc2bbfd" providerId="LiveId" clId="{A549BABB-4D7A-491C-B4F1-898D4446DFD4}" dt="2022-11-19T21:37:44.036" v="6255" actId="20577"/>
          <ac:spMkLst>
            <pc:docMk/>
            <pc:sldMk cId="624209827" sldId="343"/>
            <ac:spMk id="123" creationId="{00000000-0000-0000-0000-000000000000}"/>
          </ac:spMkLst>
        </pc:spChg>
        <pc:picChg chg="add del">
          <ac:chgData name="Raphael Freitas" userId="a487a61babc2bbfd" providerId="LiveId" clId="{A549BABB-4D7A-491C-B4F1-898D4446DFD4}" dt="2022-11-19T21:33:26.077" v="6098" actId="22"/>
          <ac:picMkLst>
            <pc:docMk/>
            <pc:sldMk cId="624209827" sldId="343"/>
            <ac:picMk id="7" creationId="{E3954B74-EF5B-989B-21A3-FDD4B152702B}"/>
          </ac:picMkLst>
        </pc:picChg>
      </pc:sldChg>
      <pc:sldChg chg="addSp delSp modSp add mod modNotesTx">
        <pc:chgData name="Raphael Freitas" userId="a487a61babc2bbfd" providerId="LiveId" clId="{A549BABB-4D7A-491C-B4F1-898D4446DFD4}" dt="2022-11-19T21:36:20.142" v="6244"/>
        <pc:sldMkLst>
          <pc:docMk/>
          <pc:sldMk cId="547401069" sldId="344"/>
        </pc:sldMkLst>
        <pc:spChg chg="mod">
          <ac:chgData name="Raphael Freitas" userId="a487a61babc2bbfd" providerId="LiveId" clId="{A549BABB-4D7A-491C-B4F1-898D4446DFD4}" dt="2022-11-19T21:33:58.517" v="6120" actId="20577"/>
          <ac:spMkLst>
            <pc:docMk/>
            <pc:sldMk cId="547401069" sldId="344"/>
            <ac:spMk id="2" creationId="{CC239962-C1AE-3E51-6E50-E6F2A99A72BB}"/>
          </ac:spMkLst>
        </pc:spChg>
        <pc:spChg chg="del">
          <ac:chgData name="Raphael Freitas" userId="a487a61babc2bbfd" providerId="LiveId" clId="{A549BABB-4D7A-491C-B4F1-898D4446DFD4}" dt="2022-11-19T21:33:35.053" v="6100" actId="478"/>
          <ac:spMkLst>
            <pc:docMk/>
            <pc:sldMk cId="547401069" sldId="344"/>
            <ac:spMk id="123" creationId="{00000000-0000-0000-0000-000000000000}"/>
          </ac:spMkLst>
        </pc:spChg>
        <pc:picChg chg="add mod">
          <ac:chgData name="Raphael Freitas" userId="a487a61babc2bbfd" providerId="LiveId" clId="{A549BABB-4D7A-491C-B4F1-898D4446DFD4}" dt="2022-11-19T21:33:39.486" v="6103" actId="1076"/>
          <ac:picMkLst>
            <pc:docMk/>
            <pc:sldMk cId="547401069" sldId="344"/>
            <ac:picMk id="6" creationId="{503A177D-85AD-5842-851F-28B3B3D9E240}"/>
          </ac:picMkLst>
        </pc:picChg>
      </pc:sldChg>
      <pc:sldChg chg="new del">
        <pc:chgData name="Raphael Freitas" userId="a487a61babc2bbfd" providerId="LiveId" clId="{A549BABB-4D7A-491C-B4F1-898D4446DFD4}" dt="2022-11-19T21:25:47.936" v="5987" actId="680"/>
        <pc:sldMkLst>
          <pc:docMk/>
          <pc:sldMk cId="2231254920" sldId="344"/>
        </pc:sldMkLst>
      </pc:sldChg>
      <pc:sldChg chg="add del">
        <pc:chgData name="Raphael Freitas" userId="a487a61babc2bbfd" providerId="LiveId" clId="{A549BABB-4D7A-491C-B4F1-898D4446DFD4}" dt="2022-11-19T21:24:27.018" v="5985"/>
        <pc:sldMkLst>
          <pc:docMk/>
          <pc:sldMk cId="4128498247" sldId="344"/>
        </pc:sldMkLst>
      </pc:sldChg>
      <pc:sldChg chg="delSp modSp add mod">
        <pc:chgData name="Raphael Freitas" userId="a487a61babc2bbfd" providerId="LiveId" clId="{A549BABB-4D7A-491C-B4F1-898D4446DFD4}" dt="2022-11-19T21:43:18.237" v="6352" actId="20577"/>
        <pc:sldMkLst>
          <pc:docMk/>
          <pc:sldMk cId="3194361677" sldId="345"/>
        </pc:sldMkLst>
        <pc:spChg chg="mod">
          <ac:chgData name="Raphael Freitas" userId="a487a61babc2bbfd" providerId="LiveId" clId="{A549BABB-4D7A-491C-B4F1-898D4446DFD4}" dt="2022-11-19T21:43:18.237" v="6352" actId="20577"/>
          <ac:spMkLst>
            <pc:docMk/>
            <pc:sldMk cId="3194361677" sldId="345"/>
            <ac:spMk id="2" creationId="{CC239962-C1AE-3E51-6E50-E6F2A99A72BB}"/>
          </ac:spMkLst>
        </pc:spChg>
        <pc:spChg chg="mod">
          <ac:chgData name="Raphael Freitas" userId="a487a61babc2bbfd" providerId="LiveId" clId="{A549BABB-4D7A-491C-B4F1-898D4446DFD4}" dt="2022-11-19T21:40:45.228" v="6301" actId="20577"/>
          <ac:spMkLst>
            <pc:docMk/>
            <pc:sldMk cId="3194361677" sldId="345"/>
            <ac:spMk id="5" creationId="{7D5EDACA-1A89-3466-5DD8-61CFBA27490B}"/>
          </ac:spMkLst>
        </pc:spChg>
        <pc:picChg chg="del">
          <ac:chgData name="Raphael Freitas" userId="a487a61babc2bbfd" providerId="LiveId" clId="{A549BABB-4D7A-491C-B4F1-898D4446DFD4}" dt="2022-11-19T21:39:41.133" v="6268" actId="478"/>
          <ac:picMkLst>
            <pc:docMk/>
            <pc:sldMk cId="3194361677" sldId="345"/>
            <ac:picMk id="6" creationId="{503A177D-85AD-5842-851F-28B3B3D9E240}"/>
          </ac:picMkLst>
        </pc:picChg>
      </pc:sldChg>
      <pc:sldChg chg="add">
        <pc:chgData name="Raphael Freitas" userId="a487a61babc2bbfd" providerId="LiveId" clId="{A549BABB-4D7A-491C-B4F1-898D4446DFD4}" dt="2022-11-19T21:43:46.212" v="6353"/>
        <pc:sldMkLst>
          <pc:docMk/>
          <pc:sldMk cId="1546596439" sldId="346"/>
        </pc:sldMkLst>
      </pc:sldChg>
      <pc:sldChg chg="modSp add mod modNotesTx">
        <pc:chgData name="Raphael Freitas" userId="a487a61babc2bbfd" providerId="LiveId" clId="{A549BABB-4D7A-491C-B4F1-898D4446DFD4}" dt="2022-11-19T22:09:46.871" v="6569" actId="313"/>
        <pc:sldMkLst>
          <pc:docMk/>
          <pc:sldMk cId="1222296034" sldId="347"/>
        </pc:sldMkLst>
        <pc:spChg chg="mod">
          <ac:chgData name="Raphael Freitas" userId="a487a61babc2bbfd" providerId="LiveId" clId="{A549BABB-4D7A-491C-B4F1-898D4446DFD4}" dt="2022-11-19T22:04:59.779" v="6438" actId="20577"/>
          <ac:spMkLst>
            <pc:docMk/>
            <pc:sldMk cId="1222296034" sldId="347"/>
            <ac:spMk id="94" creationId="{00000000-0000-0000-0000-000000000000}"/>
          </ac:spMkLst>
        </pc:spChg>
      </pc:sldChg>
      <pc:sldChg chg="modSp add mod">
        <pc:chgData name="Raphael Freitas" userId="a487a61babc2bbfd" providerId="LiveId" clId="{A549BABB-4D7A-491C-B4F1-898D4446DFD4}" dt="2022-11-19T22:09:17.876" v="6466" actId="20577"/>
        <pc:sldMkLst>
          <pc:docMk/>
          <pc:sldMk cId="3511968244" sldId="348"/>
        </pc:sldMkLst>
        <pc:spChg chg="mod">
          <ac:chgData name="Raphael Freitas" userId="a487a61babc2bbfd" providerId="LiveId" clId="{A549BABB-4D7A-491C-B4F1-898D4446DFD4}" dt="2022-11-19T22:09:17.876" v="6466" actId="20577"/>
          <ac:spMkLst>
            <pc:docMk/>
            <pc:sldMk cId="3511968244" sldId="348"/>
            <ac:spMk id="94" creationId="{00000000-0000-0000-0000-000000000000}"/>
          </ac:spMkLst>
        </pc:spChg>
      </pc:sldChg>
      <pc:sldChg chg="modSp add mod">
        <pc:chgData name="Raphael Freitas" userId="a487a61babc2bbfd" providerId="LiveId" clId="{A549BABB-4D7A-491C-B4F1-898D4446DFD4}" dt="2022-11-19T22:11:36.659" v="6593" actId="20577"/>
        <pc:sldMkLst>
          <pc:docMk/>
          <pc:sldMk cId="608011222" sldId="349"/>
        </pc:sldMkLst>
        <pc:spChg chg="mod">
          <ac:chgData name="Raphael Freitas" userId="a487a61babc2bbfd" providerId="LiveId" clId="{A549BABB-4D7A-491C-B4F1-898D4446DFD4}" dt="2022-11-19T22:11:36.659" v="6593" actId="20577"/>
          <ac:spMkLst>
            <pc:docMk/>
            <pc:sldMk cId="608011222" sldId="349"/>
            <ac:spMk id="94" creationId="{00000000-0000-0000-0000-000000000000}"/>
          </ac:spMkLst>
        </pc:spChg>
      </pc:sldChg>
      <pc:sldChg chg="addSp modSp add mod ord modNotesTx">
        <pc:chgData name="Raphael Freitas" userId="a487a61babc2bbfd" providerId="LiveId" clId="{A549BABB-4D7A-491C-B4F1-898D4446DFD4}" dt="2022-11-19T22:16:48.261" v="6659" actId="12"/>
        <pc:sldMkLst>
          <pc:docMk/>
          <pc:sldMk cId="3371163178" sldId="350"/>
        </pc:sldMkLst>
        <pc:spChg chg="mod">
          <ac:chgData name="Raphael Freitas" userId="a487a61babc2bbfd" providerId="LiveId" clId="{A549BABB-4D7A-491C-B4F1-898D4446DFD4}" dt="2022-11-19T22:12:02.539" v="6619" actId="20577"/>
          <ac:spMkLst>
            <pc:docMk/>
            <pc:sldMk cId="3371163178" sldId="350"/>
            <ac:spMk id="2" creationId="{CC239962-C1AE-3E51-6E50-E6F2A99A72BB}"/>
          </ac:spMkLst>
        </pc:spChg>
        <pc:spChg chg="mod">
          <ac:chgData name="Raphael Freitas" userId="a487a61babc2bbfd" providerId="LiveId" clId="{A549BABB-4D7A-491C-B4F1-898D4446DFD4}" dt="2022-11-19T22:16:48.261" v="6659" actId="12"/>
          <ac:spMkLst>
            <pc:docMk/>
            <pc:sldMk cId="3371163178" sldId="350"/>
            <ac:spMk id="5" creationId="{7D5EDACA-1A89-3466-5DD8-61CFBA27490B}"/>
          </ac:spMkLst>
        </pc:spChg>
        <pc:picChg chg="add mod">
          <ac:chgData name="Raphael Freitas" userId="a487a61babc2bbfd" providerId="LiveId" clId="{A549BABB-4D7A-491C-B4F1-898D4446DFD4}" dt="2022-11-19T22:12:11.081" v="6623" actId="1076"/>
          <ac:picMkLst>
            <pc:docMk/>
            <pc:sldMk cId="3371163178" sldId="350"/>
            <ac:picMk id="6" creationId="{D9744F39-B172-3BAC-76A2-A403BBDD070F}"/>
          </ac:picMkLst>
        </pc:picChg>
      </pc:sldChg>
      <pc:sldMasterChg chg="delSldLayout">
        <pc:chgData name="Raphael Freitas" userId="a487a61babc2bbfd" providerId="LiveId" clId="{A549BABB-4D7A-491C-B4F1-898D4446DFD4}" dt="2022-11-11T19:32:52.890" v="4734" actId="47"/>
        <pc:sldMasterMkLst>
          <pc:docMk/>
          <pc:sldMasterMk cId="0" sldId="2147483648"/>
        </pc:sldMasterMkLst>
        <pc:sldLayoutChg chg="del">
          <pc:chgData name="Raphael Freitas" userId="a487a61babc2bbfd" providerId="LiveId" clId="{A549BABB-4D7A-491C-B4F1-898D4446DFD4}" dt="2022-11-11T19:32:52.890" v="4734" actId="47"/>
          <pc:sldLayoutMkLst>
            <pc:docMk/>
            <pc:sldMasterMk cId="0" sldId="2147483648"/>
            <pc:sldLayoutMk cId="0" sldId="2147483650"/>
          </pc:sldLayoutMkLst>
        </pc:sldLayoutChg>
        <pc:sldLayoutChg chg="del">
          <pc:chgData name="Raphael Freitas" userId="a487a61babc2bbfd" providerId="LiveId" clId="{A549BABB-4D7A-491C-B4F1-898D4446DFD4}" dt="2022-11-10T00:12:00.135" v="3961" actId="47"/>
          <pc:sldLayoutMkLst>
            <pc:docMk/>
            <pc:sldMasterMk cId="0" sldId="2147483648"/>
            <pc:sldLayoutMk cId="1848498071" sldId="2147483707"/>
          </pc:sldLayoutMkLst>
        </pc:sldLayoutChg>
        <pc:sldLayoutChg chg="del">
          <pc:chgData name="Raphael Freitas" userId="a487a61babc2bbfd" providerId="LiveId" clId="{A549BABB-4D7A-491C-B4F1-898D4446DFD4}" dt="2022-11-09T23:49:15.881" v="3800" actId="47"/>
          <pc:sldLayoutMkLst>
            <pc:docMk/>
            <pc:sldMasterMk cId="0" sldId="2147483648"/>
            <pc:sldLayoutMk cId="3284451257" sldId="2147483707"/>
          </pc:sldLayoutMkLst>
        </pc:sldLayoutChg>
      </pc:sldMasterChg>
      <pc:sldMasterChg chg="del delSldLayout">
        <pc:chgData name="Raphael Freitas" userId="a487a61babc2bbfd" providerId="LiveId" clId="{A549BABB-4D7A-491C-B4F1-898D4446DFD4}" dt="2022-11-09T19:55:57.981" v="815" actId="47"/>
        <pc:sldMasterMkLst>
          <pc:docMk/>
          <pc:sldMasterMk cId="3159914967" sldId="2147483661"/>
        </pc:sldMasterMkLst>
        <pc:sldLayoutChg chg="del">
          <pc:chgData name="Raphael Freitas" userId="a487a61babc2bbfd" providerId="LiveId" clId="{A549BABB-4D7A-491C-B4F1-898D4446DFD4}" dt="2022-11-09T19:55:57.981" v="815" actId="47"/>
          <pc:sldLayoutMkLst>
            <pc:docMk/>
            <pc:sldMasterMk cId="3159914967" sldId="2147483661"/>
            <pc:sldLayoutMk cId="2557646032" sldId="214748366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07612481" sldId="214748366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779026215" sldId="214748366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39852711" sldId="2147483665"/>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551335631" sldId="2147483666"/>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70724128" sldId="2147483667"/>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911950789" sldId="2147483668"/>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801444276" sldId="2147483669"/>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174889754" sldId="2147483670"/>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951828975" sldId="2147483671"/>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22940983" sldId="214748367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4136192999" sldId="214748367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587642809" sldId="214748367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3464408" sldId="2147483675"/>
          </pc:sldLayoutMkLst>
        </pc:sldLayoutChg>
      </pc:sldMasterChg>
    </pc:docChg>
  </pc:docChgLst>
  <pc:docChgLst>
    <pc:chgData name="Raphael Freitas" userId="a487a61babc2bbfd" providerId="Windows Live" clId="Web-{630A0A3E-1F75-4F06-BFF5-F4C469C956EA}"/>
    <pc:docChg chg="addSld delSld modSld sldOrd">
      <pc:chgData name="Raphael Freitas" userId="a487a61babc2bbfd" providerId="Windows Live" clId="Web-{630A0A3E-1F75-4F06-BFF5-F4C469C956EA}" dt="2022-11-09T14:33:30.127" v="47" actId="1076"/>
      <pc:docMkLst>
        <pc:docMk/>
      </pc:docMkLst>
      <pc:sldChg chg="del">
        <pc:chgData name="Raphael Freitas" userId="a487a61babc2bbfd" providerId="Windows Live" clId="Web-{630A0A3E-1F75-4F06-BFF5-F4C469C956EA}" dt="2022-11-09T14:29:21.199" v="21"/>
        <pc:sldMkLst>
          <pc:docMk/>
          <pc:sldMk cId="0" sldId="256"/>
        </pc:sldMkLst>
      </pc:sldChg>
      <pc:sldChg chg="del">
        <pc:chgData name="Raphael Freitas" userId="a487a61babc2bbfd" providerId="Windows Live" clId="Web-{630A0A3E-1F75-4F06-BFF5-F4C469C956EA}" dt="2022-11-09T14:29:22.589" v="22"/>
        <pc:sldMkLst>
          <pc:docMk/>
          <pc:sldMk cId="0" sldId="257"/>
        </pc:sldMkLst>
      </pc:sldChg>
      <pc:sldChg chg="add">
        <pc:chgData name="Raphael Freitas" userId="a487a61babc2bbfd" providerId="Windows Live" clId="Web-{630A0A3E-1F75-4F06-BFF5-F4C469C956EA}" dt="2022-11-09T14:28:43.510" v="0"/>
        <pc:sldMkLst>
          <pc:docMk/>
          <pc:sldMk cId="2393019492" sldId="280"/>
        </pc:sldMkLst>
      </pc:sldChg>
      <pc:sldChg chg="add">
        <pc:chgData name="Raphael Freitas" userId="a487a61babc2bbfd" providerId="Windows Live" clId="Web-{630A0A3E-1F75-4F06-BFF5-F4C469C956EA}" dt="2022-11-09T14:28:43.604" v="1"/>
        <pc:sldMkLst>
          <pc:docMk/>
          <pc:sldMk cId="106519166" sldId="281"/>
        </pc:sldMkLst>
      </pc:sldChg>
      <pc:sldChg chg="add">
        <pc:chgData name="Raphael Freitas" userId="a487a61babc2bbfd" providerId="Windows Live" clId="Web-{630A0A3E-1F75-4F06-BFF5-F4C469C956EA}" dt="2022-11-09T14:28:43.963" v="2"/>
        <pc:sldMkLst>
          <pc:docMk/>
          <pc:sldMk cId="409006324" sldId="282"/>
        </pc:sldMkLst>
      </pc:sldChg>
      <pc:sldChg chg="add">
        <pc:chgData name="Raphael Freitas" userId="a487a61babc2bbfd" providerId="Windows Live" clId="Web-{630A0A3E-1F75-4F06-BFF5-F4C469C956EA}" dt="2022-11-09T14:28:44.292" v="3"/>
        <pc:sldMkLst>
          <pc:docMk/>
          <pc:sldMk cId="631623650" sldId="283"/>
        </pc:sldMkLst>
      </pc:sldChg>
      <pc:sldChg chg="add">
        <pc:chgData name="Raphael Freitas" userId="a487a61babc2bbfd" providerId="Windows Live" clId="Web-{630A0A3E-1F75-4F06-BFF5-F4C469C956EA}" dt="2022-11-09T14:28:44.713" v="4"/>
        <pc:sldMkLst>
          <pc:docMk/>
          <pc:sldMk cId="2558683102" sldId="284"/>
        </pc:sldMkLst>
      </pc:sldChg>
      <pc:sldChg chg="add">
        <pc:chgData name="Raphael Freitas" userId="a487a61babc2bbfd" providerId="Windows Live" clId="Web-{630A0A3E-1F75-4F06-BFF5-F4C469C956EA}" dt="2022-11-09T14:28:44.979" v="5"/>
        <pc:sldMkLst>
          <pc:docMk/>
          <pc:sldMk cId="1656847812" sldId="285"/>
        </pc:sldMkLst>
      </pc:sldChg>
      <pc:sldChg chg="add">
        <pc:chgData name="Raphael Freitas" userId="a487a61babc2bbfd" providerId="Windows Live" clId="Web-{630A0A3E-1F75-4F06-BFF5-F4C469C956EA}" dt="2022-11-09T14:28:45.448" v="6"/>
        <pc:sldMkLst>
          <pc:docMk/>
          <pc:sldMk cId="2090570164" sldId="286"/>
        </pc:sldMkLst>
      </pc:sldChg>
      <pc:sldChg chg="add">
        <pc:chgData name="Raphael Freitas" userId="a487a61babc2bbfd" providerId="Windows Live" clId="Web-{630A0A3E-1F75-4F06-BFF5-F4C469C956EA}" dt="2022-11-09T14:28:45.854" v="7"/>
        <pc:sldMkLst>
          <pc:docMk/>
          <pc:sldMk cId="3129455525" sldId="287"/>
        </pc:sldMkLst>
      </pc:sldChg>
      <pc:sldChg chg="add">
        <pc:chgData name="Raphael Freitas" userId="a487a61babc2bbfd" providerId="Windows Live" clId="Web-{630A0A3E-1F75-4F06-BFF5-F4C469C956EA}" dt="2022-11-09T14:28:46.229" v="8"/>
        <pc:sldMkLst>
          <pc:docMk/>
          <pc:sldMk cId="3290791322" sldId="288"/>
        </pc:sldMkLst>
      </pc:sldChg>
      <pc:sldChg chg="add">
        <pc:chgData name="Raphael Freitas" userId="a487a61babc2bbfd" providerId="Windows Live" clId="Web-{630A0A3E-1F75-4F06-BFF5-F4C469C956EA}" dt="2022-11-09T14:28:46.557" v="9"/>
        <pc:sldMkLst>
          <pc:docMk/>
          <pc:sldMk cId="2574473237" sldId="289"/>
        </pc:sldMkLst>
      </pc:sldChg>
      <pc:sldChg chg="add">
        <pc:chgData name="Raphael Freitas" userId="a487a61babc2bbfd" providerId="Windows Live" clId="Web-{630A0A3E-1F75-4F06-BFF5-F4C469C956EA}" dt="2022-11-09T14:28:46.932" v="10"/>
        <pc:sldMkLst>
          <pc:docMk/>
          <pc:sldMk cId="1758241188" sldId="290"/>
        </pc:sldMkLst>
      </pc:sldChg>
      <pc:sldChg chg="add">
        <pc:chgData name="Raphael Freitas" userId="a487a61babc2bbfd" providerId="Windows Live" clId="Web-{630A0A3E-1F75-4F06-BFF5-F4C469C956EA}" dt="2022-11-09T14:28:47.198" v="11"/>
        <pc:sldMkLst>
          <pc:docMk/>
          <pc:sldMk cId="891789646" sldId="291"/>
        </pc:sldMkLst>
      </pc:sldChg>
      <pc:sldChg chg="add">
        <pc:chgData name="Raphael Freitas" userId="a487a61babc2bbfd" providerId="Windows Live" clId="Web-{630A0A3E-1F75-4F06-BFF5-F4C469C956EA}" dt="2022-11-09T14:28:47.557" v="12"/>
        <pc:sldMkLst>
          <pc:docMk/>
          <pc:sldMk cId="1378818699" sldId="292"/>
        </pc:sldMkLst>
      </pc:sldChg>
      <pc:sldChg chg="add">
        <pc:chgData name="Raphael Freitas" userId="a487a61babc2bbfd" providerId="Windows Live" clId="Web-{630A0A3E-1F75-4F06-BFF5-F4C469C956EA}" dt="2022-11-09T14:28:47.995" v="13"/>
        <pc:sldMkLst>
          <pc:docMk/>
          <pc:sldMk cId="2956766895" sldId="293"/>
        </pc:sldMkLst>
      </pc:sldChg>
      <pc:sldChg chg="modSp add">
        <pc:chgData name="Raphael Freitas" userId="a487a61babc2bbfd" providerId="Windows Live" clId="Web-{630A0A3E-1F75-4F06-BFF5-F4C469C956EA}" dt="2022-11-09T14:30:18.653" v="37" actId="1076"/>
        <pc:sldMkLst>
          <pc:docMk/>
          <pc:sldMk cId="705465274" sldId="294"/>
        </pc:sldMkLst>
        <pc:spChg chg="mod">
          <ac:chgData name="Raphael Freitas" userId="a487a61babc2bbfd" providerId="Windows Live" clId="Web-{630A0A3E-1F75-4F06-BFF5-F4C469C956EA}" dt="2022-11-09T14:30:18.653" v="37" actId="1076"/>
          <ac:spMkLst>
            <pc:docMk/>
            <pc:sldMk cId="705465274" sldId="294"/>
            <ac:spMk id="123" creationId="{00000000-0000-0000-0000-000000000000}"/>
          </ac:spMkLst>
        </pc:spChg>
      </pc:sldChg>
      <pc:sldChg chg="add del">
        <pc:chgData name="Raphael Freitas" userId="a487a61babc2bbfd" providerId="Windows Live" clId="Web-{630A0A3E-1F75-4F06-BFF5-F4C469C956EA}" dt="2022-11-09T14:32:42.220" v="43"/>
        <pc:sldMkLst>
          <pc:docMk/>
          <pc:sldMk cId="647035418" sldId="295"/>
        </pc:sldMkLst>
      </pc:sldChg>
      <pc:sldChg chg="add">
        <pc:chgData name="Raphael Freitas" userId="a487a61babc2bbfd" providerId="Windows Live" clId="Web-{630A0A3E-1F75-4F06-BFF5-F4C469C956EA}" dt="2022-11-09T14:28:48.854" v="16"/>
        <pc:sldMkLst>
          <pc:docMk/>
          <pc:sldMk cId="4264806750" sldId="296"/>
        </pc:sldMkLst>
      </pc:sldChg>
      <pc:sldChg chg="add del">
        <pc:chgData name="Raphael Freitas" userId="a487a61babc2bbfd" providerId="Windows Live" clId="Web-{630A0A3E-1F75-4F06-BFF5-F4C469C956EA}" dt="2022-11-09T14:32:58.642" v="44"/>
        <pc:sldMkLst>
          <pc:docMk/>
          <pc:sldMk cId="430092021" sldId="297"/>
        </pc:sldMkLst>
      </pc:sldChg>
      <pc:sldChg chg="add">
        <pc:chgData name="Raphael Freitas" userId="a487a61babc2bbfd" providerId="Windows Live" clId="Web-{630A0A3E-1F75-4F06-BFF5-F4C469C956EA}" dt="2022-11-09T14:28:49.604" v="18"/>
        <pc:sldMkLst>
          <pc:docMk/>
          <pc:sldMk cId="2636212638" sldId="298"/>
        </pc:sldMkLst>
      </pc:sldChg>
      <pc:sldChg chg="add">
        <pc:chgData name="Raphael Freitas" userId="a487a61babc2bbfd" providerId="Windows Live" clId="Web-{630A0A3E-1F75-4F06-BFF5-F4C469C956EA}" dt="2022-11-09T14:28:50.073" v="19"/>
        <pc:sldMkLst>
          <pc:docMk/>
          <pc:sldMk cId="3140024046" sldId="299"/>
        </pc:sldMkLst>
      </pc:sldChg>
      <pc:sldChg chg="addSp modSp add">
        <pc:chgData name="Raphael Freitas" userId="a487a61babc2bbfd" providerId="Windows Live" clId="Web-{630A0A3E-1F75-4F06-BFF5-F4C469C956EA}" dt="2022-11-09T14:33:30.127" v="47" actId="1076"/>
        <pc:sldMkLst>
          <pc:docMk/>
          <pc:sldMk cId="1788713400" sldId="300"/>
        </pc:sldMkLst>
        <pc:picChg chg="add mod">
          <ac:chgData name="Raphael Freitas" userId="a487a61babc2bbfd" providerId="Windows Live" clId="Web-{630A0A3E-1F75-4F06-BFF5-F4C469C956EA}" dt="2022-11-09T14:33:30.127" v="47" actId="1076"/>
          <ac:picMkLst>
            <pc:docMk/>
            <pc:sldMk cId="1788713400" sldId="300"/>
            <ac:picMk id="3" creationId="{48A70A88-9697-12C7-A735-3F8C4AF087BB}"/>
          </ac:picMkLst>
        </pc:picChg>
      </pc:sldChg>
      <pc:sldChg chg="add ord">
        <pc:chgData name="Raphael Freitas" userId="a487a61babc2bbfd" providerId="Windows Live" clId="Web-{630A0A3E-1F75-4F06-BFF5-F4C469C956EA}" dt="2022-11-09T14:32:35.517" v="42"/>
        <pc:sldMkLst>
          <pc:docMk/>
          <pc:sldMk cId="1175511734" sldId="301"/>
        </pc:sldMkLst>
      </pc:sldChg>
      <pc:sldChg chg="add ord">
        <pc:chgData name="Raphael Freitas" userId="a487a61babc2bbfd" providerId="Windows Live" clId="Web-{630A0A3E-1F75-4F06-BFF5-F4C469C956EA}" dt="2022-11-09T14:32:31.360" v="41"/>
        <pc:sldMkLst>
          <pc:docMk/>
          <pc:sldMk cId="3840823284" sldId="302"/>
        </pc:sldMkLst>
      </pc:sldChg>
    </pc:docChg>
  </pc:docChgLst>
  <pc:docChgLst>
    <pc:chgData name="Raphael Freitas" userId="a487a61babc2bbfd" providerId="LiveId" clId="{B4C30D6B-F254-436B-8FFC-883ACC8BDDE7}"/>
    <pc:docChg chg="undo custSel addSld delSld modSld sldOrd">
      <pc:chgData name="Raphael Freitas" userId="a487a61babc2bbfd" providerId="LiveId" clId="{B4C30D6B-F254-436B-8FFC-883ACC8BDDE7}" dt="2022-12-12T20:25:39.129" v="2394" actId="20577"/>
      <pc:docMkLst>
        <pc:docMk/>
      </pc:docMkLst>
      <pc:sldChg chg="addSp delSp modSp del mod ord">
        <pc:chgData name="Raphael Freitas" userId="a487a61babc2bbfd" providerId="LiveId" clId="{B4C30D6B-F254-436B-8FFC-883ACC8BDDE7}" dt="2022-11-30T22:54:47.781" v="192" actId="47"/>
        <pc:sldMkLst>
          <pc:docMk/>
          <pc:sldMk cId="2730891377" sldId="269"/>
        </pc:sldMkLst>
        <pc:spChg chg="mod">
          <ac:chgData name="Raphael Freitas" userId="a487a61babc2bbfd" providerId="LiveId" clId="{B4C30D6B-F254-436B-8FFC-883ACC8BDDE7}" dt="2022-11-30T22:54:42.549" v="190" actId="1076"/>
          <ac:spMkLst>
            <pc:docMk/>
            <pc:sldMk cId="2730891377" sldId="269"/>
            <ac:spMk id="7" creationId="{00000000-0000-0000-0000-000000000000}"/>
          </ac:spMkLst>
        </pc:spChg>
        <pc:spChg chg="mod">
          <ac:chgData name="Raphael Freitas" userId="a487a61babc2bbfd" providerId="LiveId" clId="{B4C30D6B-F254-436B-8FFC-883ACC8BDDE7}" dt="2022-11-30T22:54:40.410" v="189" actId="1076"/>
          <ac:spMkLst>
            <pc:docMk/>
            <pc:sldMk cId="2730891377" sldId="269"/>
            <ac:spMk id="14" creationId="{00000000-0000-0000-0000-000000000000}"/>
          </ac:spMkLst>
        </pc:spChg>
        <pc:picChg chg="del">
          <ac:chgData name="Raphael Freitas" userId="a487a61babc2bbfd" providerId="LiveId" clId="{B4C30D6B-F254-436B-8FFC-883ACC8BDDE7}" dt="2022-11-30T22:54:24.735" v="181" actId="478"/>
          <ac:picMkLst>
            <pc:docMk/>
            <pc:sldMk cId="2730891377" sldId="269"/>
            <ac:picMk id="2" creationId="{6A623C93-A250-F82B-D506-CD379472674E}"/>
          </ac:picMkLst>
        </pc:picChg>
        <pc:picChg chg="add mod">
          <ac:chgData name="Raphael Freitas" userId="a487a61babc2bbfd" providerId="LiveId" clId="{B4C30D6B-F254-436B-8FFC-883ACC8BDDE7}" dt="2022-11-30T22:54:43.967" v="191" actId="1076"/>
          <ac:picMkLst>
            <pc:docMk/>
            <pc:sldMk cId="2730891377" sldId="269"/>
            <ac:picMk id="3" creationId="{CA4A8FCB-2262-EF0E-99C9-96813F9E5FE9}"/>
          </ac:picMkLst>
        </pc:picChg>
      </pc:sldChg>
      <pc:sldChg chg="del">
        <pc:chgData name="Raphael Freitas" userId="a487a61babc2bbfd" providerId="LiveId" clId="{B4C30D6B-F254-436B-8FFC-883ACC8BDDE7}" dt="2022-12-01T17:06:55.408" v="1388" actId="47"/>
        <pc:sldMkLst>
          <pc:docMk/>
          <pc:sldMk cId="2956766895" sldId="293"/>
        </pc:sldMkLst>
      </pc:sldChg>
      <pc:sldChg chg="addSp delSp modSp del mod modNotesTx">
        <pc:chgData name="Raphael Freitas" userId="a487a61babc2bbfd" providerId="LiveId" clId="{B4C30D6B-F254-436B-8FFC-883ACC8BDDE7}" dt="2022-11-30T22:58:18.493" v="263" actId="47"/>
        <pc:sldMkLst>
          <pc:docMk/>
          <pc:sldMk cId="705465274" sldId="294"/>
        </pc:sldMkLst>
        <pc:spChg chg="mod">
          <ac:chgData name="Raphael Freitas" userId="a487a61babc2bbfd" providerId="LiveId" clId="{B4C30D6B-F254-436B-8FFC-883ACC8BDDE7}" dt="2022-11-30T22:47:15.132" v="144" actId="20577"/>
          <ac:spMkLst>
            <pc:docMk/>
            <pc:sldMk cId="705465274" sldId="294"/>
            <ac:spMk id="2" creationId="{CC239962-C1AE-3E51-6E50-E6F2A99A72BB}"/>
          </ac:spMkLst>
        </pc:spChg>
        <pc:spChg chg="mod">
          <ac:chgData name="Raphael Freitas" userId="a487a61babc2bbfd" providerId="LiveId" clId="{B4C30D6B-F254-436B-8FFC-883ACC8BDDE7}" dt="2022-11-30T22:56:37.599" v="245" actId="1076"/>
          <ac:spMkLst>
            <pc:docMk/>
            <pc:sldMk cId="705465274" sldId="294"/>
            <ac:spMk id="123" creationId="{00000000-0000-0000-0000-000000000000}"/>
          </ac:spMkLst>
        </pc:spChg>
        <pc:picChg chg="del">
          <ac:chgData name="Raphael Freitas" userId="a487a61babc2bbfd" providerId="LiveId" clId="{B4C30D6B-F254-436B-8FFC-883ACC8BDDE7}" dt="2022-11-30T05:37:29.247" v="46" actId="478"/>
          <ac:picMkLst>
            <pc:docMk/>
            <pc:sldMk cId="705465274" sldId="294"/>
            <ac:picMk id="5" creationId="{5065E14A-FDBB-ED7C-F39C-DCACD678671B}"/>
          </ac:picMkLst>
        </pc:picChg>
        <pc:picChg chg="add del mod">
          <ac:chgData name="Raphael Freitas" userId="a487a61babc2bbfd" providerId="LiveId" clId="{B4C30D6B-F254-436B-8FFC-883ACC8BDDE7}" dt="2022-11-30T22:45:24.725" v="126" actId="478"/>
          <ac:picMkLst>
            <pc:docMk/>
            <pc:sldMk cId="705465274" sldId="294"/>
            <ac:picMk id="6" creationId="{807B9CB1-37F9-EA3F-4D55-E0CC56D621CC}"/>
          </ac:picMkLst>
        </pc:picChg>
        <pc:picChg chg="add del mod">
          <ac:chgData name="Raphael Freitas" userId="a487a61babc2bbfd" providerId="LiveId" clId="{B4C30D6B-F254-436B-8FFC-883ACC8BDDE7}" dt="2022-11-30T22:56:34.812" v="244" actId="478"/>
          <ac:picMkLst>
            <pc:docMk/>
            <pc:sldMk cId="705465274" sldId="294"/>
            <ac:picMk id="7" creationId="{1ECC6B4F-52DC-6CE8-823B-D50A836C0155}"/>
          </ac:picMkLst>
        </pc:picChg>
      </pc:sldChg>
      <pc:sldChg chg="delSp modSp add del mod">
        <pc:chgData name="Raphael Freitas" userId="a487a61babc2bbfd" providerId="LiveId" clId="{B4C30D6B-F254-436B-8FFC-883ACC8BDDE7}" dt="2022-12-12T20:18:30.015" v="2392" actId="20577"/>
        <pc:sldMkLst>
          <pc:docMk/>
          <pc:sldMk cId="4264806750" sldId="296"/>
        </pc:sldMkLst>
        <pc:spChg chg="del">
          <ac:chgData name="Raphael Freitas" userId="a487a61babc2bbfd" providerId="LiveId" clId="{B4C30D6B-F254-436B-8FFC-883ACC8BDDE7}" dt="2022-12-12T19:47:38.424" v="2365" actId="478"/>
          <ac:spMkLst>
            <pc:docMk/>
            <pc:sldMk cId="4264806750" sldId="296"/>
            <ac:spMk id="3" creationId="{97089941-B723-23E4-218D-52FAD24E81F0}"/>
          </ac:spMkLst>
        </pc:spChg>
        <pc:spChg chg="mod">
          <ac:chgData name="Raphael Freitas" userId="a487a61babc2bbfd" providerId="LiveId" clId="{B4C30D6B-F254-436B-8FFC-883ACC8BDDE7}" dt="2022-12-12T20:18:30.015" v="2392" actId="20577"/>
          <ac:spMkLst>
            <pc:docMk/>
            <pc:sldMk cId="4264806750" sldId="296"/>
            <ac:spMk id="116" creationId="{00000000-0000-0000-0000-000000000000}"/>
          </ac:spMkLst>
        </pc:spChg>
      </pc:sldChg>
      <pc:sldChg chg="addSp delSp modSp mod">
        <pc:chgData name="Raphael Freitas" userId="a487a61babc2bbfd" providerId="LiveId" clId="{B4C30D6B-F254-436B-8FFC-883ACC8BDDE7}" dt="2022-11-30T23:03:38.936" v="362"/>
        <pc:sldMkLst>
          <pc:docMk/>
          <pc:sldMk cId="1175511734" sldId="301"/>
        </pc:sldMkLst>
        <pc:spChg chg="mod">
          <ac:chgData name="Raphael Freitas" userId="a487a61babc2bbfd" providerId="LiveId" clId="{B4C30D6B-F254-436B-8FFC-883ACC8BDDE7}" dt="2022-11-30T23:03:38.936" v="362"/>
          <ac:spMkLst>
            <pc:docMk/>
            <pc:sldMk cId="1175511734" sldId="301"/>
            <ac:spMk id="6" creationId="{C2E43584-5436-50BB-C764-7B1F6A4FC581}"/>
          </ac:spMkLst>
        </pc:spChg>
        <pc:spChg chg="mod">
          <ac:chgData name="Raphael Freitas" userId="a487a61babc2bbfd" providerId="LiveId" clId="{B4C30D6B-F254-436B-8FFC-883ACC8BDDE7}" dt="2022-11-30T23:00:04.751" v="269" actId="1076"/>
          <ac:spMkLst>
            <pc:docMk/>
            <pc:sldMk cId="1175511734" sldId="301"/>
            <ac:spMk id="96" creationId="{00000000-0000-0000-0000-000000000000}"/>
          </ac:spMkLst>
        </pc:spChg>
        <pc:picChg chg="add mod">
          <ac:chgData name="Raphael Freitas" userId="a487a61babc2bbfd" providerId="LiveId" clId="{B4C30D6B-F254-436B-8FFC-883ACC8BDDE7}" dt="2022-11-30T22:59:50.361" v="268" actId="1076"/>
          <ac:picMkLst>
            <pc:docMk/>
            <pc:sldMk cId="1175511734" sldId="301"/>
            <ac:picMk id="3" creationId="{9A40F7A3-828C-0383-DF37-B49C61E5BC81}"/>
          </ac:picMkLst>
        </pc:picChg>
        <pc:picChg chg="add mod">
          <ac:chgData name="Raphael Freitas" userId="a487a61babc2bbfd" providerId="LiveId" clId="{B4C30D6B-F254-436B-8FFC-883ACC8BDDE7}" dt="2022-11-30T22:59:50.361" v="268" actId="1076"/>
          <ac:picMkLst>
            <pc:docMk/>
            <pc:sldMk cId="1175511734" sldId="301"/>
            <ac:picMk id="7" creationId="{EDABF5E0-B5A1-A663-4210-9B2332DE2D43}"/>
          </ac:picMkLst>
        </pc:picChg>
        <pc:picChg chg="del">
          <ac:chgData name="Raphael Freitas" userId="a487a61babc2bbfd" providerId="LiveId" clId="{B4C30D6B-F254-436B-8FFC-883ACC8BDDE7}" dt="2022-11-30T05:37:08.773" v="35" actId="478"/>
          <ac:picMkLst>
            <pc:docMk/>
            <pc:sldMk cId="1175511734" sldId="301"/>
            <ac:picMk id="1026" creationId="{6813A3E7-979C-BEC1-9192-1976EB2FC5B0}"/>
          </ac:picMkLst>
        </pc:picChg>
      </pc:sldChg>
      <pc:sldChg chg="modSp mod">
        <pc:chgData name="Raphael Freitas" userId="a487a61babc2bbfd" providerId="LiveId" clId="{B4C30D6B-F254-436B-8FFC-883ACC8BDDE7}" dt="2022-12-12T20:25:39.129" v="2394" actId="20577"/>
        <pc:sldMkLst>
          <pc:docMk/>
          <pc:sldMk cId="3840823284" sldId="302"/>
        </pc:sldMkLst>
        <pc:spChg chg="mod">
          <ac:chgData name="Raphael Freitas" userId="a487a61babc2bbfd" providerId="LiveId" clId="{B4C30D6B-F254-436B-8FFC-883ACC8BDDE7}" dt="2022-12-12T20:25:39.129" v="2394" actId="20577"/>
          <ac:spMkLst>
            <pc:docMk/>
            <pc:sldMk cId="3840823284" sldId="302"/>
            <ac:spMk id="7" creationId="{00000000-0000-0000-0000-000000000000}"/>
          </ac:spMkLst>
        </pc:spChg>
      </pc:sldChg>
      <pc:sldChg chg="del">
        <pc:chgData name="Raphael Freitas" userId="a487a61babc2bbfd" providerId="LiveId" clId="{B4C30D6B-F254-436B-8FFC-883ACC8BDDE7}" dt="2022-12-01T17:06:55.408" v="1388" actId="47"/>
        <pc:sldMkLst>
          <pc:docMk/>
          <pc:sldMk cId="3060984726" sldId="351"/>
        </pc:sldMkLst>
      </pc:sldChg>
      <pc:sldChg chg="del">
        <pc:chgData name="Raphael Freitas" userId="a487a61babc2bbfd" providerId="LiveId" clId="{B4C30D6B-F254-436B-8FFC-883ACC8BDDE7}" dt="2022-12-01T17:06:55.408" v="1388" actId="47"/>
        <pc:sldMkLst>
          <pc:docMk/>
          <pc:sldMk cId="1288377123" sldId="352"/>
        </pc:sldMkLst>
      </pc:sldChg>
      <pc:sldChg chg="del">
        <pc:chgData name="Raphael Freitas" userId="a487a61babc2bbfd" providerId="LiveId" clId="{B4C30D6B-F254-436B-8FFC-883ACC8BDDE7}" dt="2022-12-01T17:06:55.408" v="1388" actId="47"/>
        <pc:sldMkLst>
          <pc:docMk/>
          <pc:sldMk cId="3421686889" sldId="353"/>
        </pc:sldMkLst>
      </pc:sldChg>
      <pc:sldChg chg="del">
        <pc:chgData name="Raphael Freitas" userId="a487a61babc2bbfd" providerId="LiveId" clId="{B4C30D6B-F254-436B-8FFC-883ACC8BDDE7}" dt="2022-12-01T17:06:55.408" v="1388" actId="47"/>
        <pc:sldMkLst>
          <pc:docMk/>
          <pc:sldMk cId="2328239178" sldId="354"/>
        </pc:sldMkLst>
      </pc:sldChg>
      <pc:sldChg chg="del">
        <pc:chgData name="Raphael Freitas" userId="a487a61babc2bbfd" providerId="LiveId" clId="{B4C30D6B-F254-436B-8FFC-883ACC8BDDE7}" dt="2022-12-01T17:06:55.408" v="1388" actId="47"/>
        <pc:sldMkLst>
          <pc:docMk/>
          <pc:sldMk cId="916711595" sldId="355"/>
        </pc:sldMkLst>
      </pc:sldChg>
      <pc:sldChg chg="del">
        <pc:chgData name="Raphael Freitas" userId="a487a61babc2bbfd" providerId="LiveId" clId="{B4C30D6B-F254-436B-8FFC-883ACC8BDDE7}" dt="2022-12-01T17:06:55.408" v="1388" actId="47"/>
        <pc:sldMkLst>
          <pc:docMk/>
          <pc:sldMk cId="1311894659" sldId="356"/>
        </pc:sldMkLst>
      </pc:sldChg>
      <pc:sldChg chg="del">
        <pc:chgData name="Raphael Freitas" userId="a487a61babc2bbfd" providerId="LiveId" clId="{B4C30D6B-F254-436B-8FFC-883ACC8BDDE7}" dt="2022-12-01T17:06:55.408" v="1388" actId="47"/>
        <pc:sldMkLst>
          <pc:docMk/>
          <pc:sldMk cId="1571789287" sldId="357"/>
        </pc:sldMkLst>
      </pc:sldChg>
      <pc:sldChg chg="del">
        <pc:chgData name="Raphael Freitas" userId="a487a61babc2bbfd" providerId="LiveId" clId="{B4C30D6B-F254-436B-8FFC-883ACC8BDDE7}" dt="2022-12-01T17:06:55.408" v="1388" actId="47"/>
        <pc:sldMkLst>
          <pc:docMk/>
          <pc:sldMk cId="205047594" sldId="358"/>
        </pc:sldMkLst>
      </pc:sldChg>
      <pc:sldChg chg="del">
        <pc:chgData name="Raphael Freitas" userId="a487a61babc2bbfd" providerId="LiveId" clId="{B4C30D6B-F254-436B-8FFC-883ACC8BDDE7}" dt="2022-12-01T17:06:55.408" v="1388" actId="47"/>
        <pc:sldMkLst>
          <pc:docMk/>
          <pc:sldMk cId="957153483" sldId="359"/>
        </pc:sldMkLst>
      </pc:sldChg>
      <pc:sldChg chg="del">
        <pc:chgData name="Raphael Freitas" userId="a487a61babc2bbfd" providerId="LiveId" clId="{B4C30D6B-F254-436B-8FFC-883ACC8BDDE7}" dt="2022-12-01T17:06:55.408" v="1388" actId="47"/>
        <pc:sldMkLst>
          <pc:docMk/>
          <pc:sldMk cId="1025336832" sldId="360"/>
        </pc:sldMkLst>
      </pc:sldChg>
      <pc:sldChg chg="del">
        <pc:chgData name="Raphael Freitas" userId="a487a61babc2bbfd" providerId="LiveId" clId="{B4C30D6B-F254-436B-8FFC-883ACC8BDDE7}" dt="2022-12-01T17:06:55.408" v="1388" actId="47"/>
        <pc:sldMkLst>
          <pc:docMk/>
          <pc:sldMk cId="1307489970" sldId="361"/>
        </pc:sldMkLst>
      </pc:sldChg>
      <pc:sldChg chg="del">
        <pc:chgData name="Raphael Freitas" userId="a487a61babc2bbfd" providerId="LiveId" clId="{B4C30D6B-F254-436B-8FFC-883ACC8BDDE7}" dt="2022-12-01T17:06:55.408" v="1388" actId="47"/>
        <pc:sldMkLst>
          <pc:docMk/>
          <pc:sldMk cId="2332979058" sldId="362"/>
        </pc:sldMkLst>
      </pc:sldChg>
      <pc:sldChg chg="del">
        <pc:chgData name="Raphael Freitas" userId="a487a61babc2bbfd" providerId="LiveId" clId="{B4C30D6B-F254-436B-8FFC-883ACC8BDDE7}" dt="2022-12-01T17:06:55.408" v="1388" actId="47"/>
        <pc:sldMkLst>
          <pc:docMk/>
          <pc:sldMk cId="4181838407" sldId="363"/>
        </pc:sldMkLst>
      </pc:sldChg>
      <pc:sldChg chg="del">
        <pc:chgData name="Raphael Freitas" userId="a487a61babc2bbfd" providerId="LiveId" clId="{B4C30D6B-F254-436B-8FFC-883ACC8BDDE7}" dt="2022-12-01T17:06:55.408" v="1388" actId="47"/>
        <pc:sldMkLst>
          <pc:docMk/>
          <pc:sldMk cId="4174155501" sldId="364"/>
        </pc:sldMkLst>
      </pc:sldChg>
      <pc:sldChg chg="del">
        <pc:chgData name="Raphael Freitas" userId="a487a61babc2bbfd" providerId="LiveId" clId="{B4C30D6B-F254-436B-8FFC-883ACC8BDDE7}" dt="2022-12-01T17:06:55.408" v="1388" actId="47"/>
        <pc:sldMkLst>
          <pc:docMk/>
          <pc:sldMk cId="413838150" sldId="366"/>
        </pc:sldMkLst>
      </pc:sldChg>
      <pc:sldChg chg="del">
        <pc:chgData name="Raphael Freitas" userId="a487a61babc2bbfd" providerId="LiveId" clId="{B4C30D6B-F254-436B-8FFC-883ACC8BDDE7}" dt="2022-12-01T17:06:55.408" v="1388" actId="47"/>
        <pc:sldMkLst>
          <pc:docMk/>
          <pc:sldMk cId="14381956" sldId="367"/>
        </pc:sldMkLst>
      </pc:sldChg>
      <pc:sldChg chg="del">
        <pc:chgData name="Raphael Freitas" userId="a487a61babc2bbfd" providerId="LiveId" clId="{B4C30D6B-F254-436B-8FFC-883ACC8BDDE7}" dt="2022-12-01T17:06:55.408" v="1388" actId="47"/>
        <pc:sldMkLst>
          <pc:docMk/>
          <pc:sldMk cId="453455848" sldId="369"/>
        </pc:sldMkLst>
      </pc:sldChg>
      <pc:sldChg chg="del">
        <pc:chgData name="Raphael Freitas" userId="a487a61babc2bbfd" providerId="LiveId" clId="{B4C30D6B-F254-436B-8FFC-883ACC8BDDE7}" dt="2022-12-01T17:06:55.408" v="1388" actId="47"/>
        <pc:sldMkLst>
          <pc:docMk/>
          <pc:sldMk cId="3314617179" sldId="370"/>
        </pc:sldMkLst>
      </pc:sldChg>
      <pc:sldChg chg="del">
        <pc:chgData name="Raphael Freitas" userId="a487a61babc2bbfd" providerId="LiveId" clId="{B4C30D6B-F254-436B-8FFC-883ACC8BDDE7}" dt="2022-12-01T17:06:55.408" v="1388" actId="47"/>
        <pc:sldMkLst>
          <pc:docMk/>
          <pc:sldMk cId="1279848874" sldId="371"/>
        </pc:sldMkLst>
      </pc:sldChg>
      <pc:sldChg chg="del">
        <pc:chgData name="Raphael Freitas" userId="a487a61babc2bbfd" providerId="LiveId" clId="{B4C30D6B-F254-436B-8FFC-883ACC8BDDE7}" dt="2022-12-01T17:06:55.408" v="1388" actId="47"/>
        <pc:sldMkLst>
          <pc:docMk/>
          <pc:sldMk cId="2782053363" sldId="372"/>
        </pc:sldMkLst>
      </pc:sldChg>
      <pc:sldChg chg="del">
        <pc:chgData name="Raphael Freitas" userId="a487a61babc2bbfd" providerId="LiveId" clId="{B4C30D6B-F254-436B-8FFC-883ACC8BDDE7}" dt="2022-12-01T17:06:55.408" v="1388" actId="47"/>
        <pc:sldMkLst>
          <pc:docMk/>
          <pc:sldMk cId="146923240" sldId="373"/>
        </pc:sldMkLst>
      </pc:sldChg>
      <pc:sldChg chg="del">
        <pc:chgData name="Raphael Freitas" userId="a487a61babc2bbfd" providerId="LiveId" clId="{B4C30D6B-F254-436B-8FFC-883ACC8BDDE7}" dt="2022-12-01T17:06:55.408" v="1388" actId="47"/>
        <pc:sldMkLst>
          <pc:docMk/>
          <pc:sldMk cId="327901925" sldId="374"/>
        </pc:sldMkLst>
      </pc:sldChg>
      <pc:sldChg chg="del">
        <pc:chgData name="Raphael Freitas" userId="a487a61babc2bbfd" providerId="LiveId" clId="{B4C30D6B-F254-436B-8FFC-883ACC8BDDE7}" dt="2022-12-01T17:06:55.408" v="1388" actId="47"/>
        <pc:sldMkLst>
          <pc:docMk/>
          <pc:sldMk cId="3957094652" sldId="375"/>
        </pc:sldMkLst>
      </pc:sldChg>
      <pc:sldChg chg="del">
        <pc:chgData name="Raphael Freitas" userId="a487a61babc2bbfd" providerId="LiveId" clId="{B4C30D6B-F254-436B-8FFC-883ACC8BDDE7}" dt="2022-12-01T17:06:55.408" v="1388" actId="47"/>
        <pc:sldMkLst>
          <pc:docMk/>
          <pc:sldMk cId="2818444876" sldId="376"/>
        </pc:sldMkLst>
      </pc:sldChg>
      <pc:sldChg chg="del">
        <pc:chgData name="Raphael Freitas" userId="a487a61babc2bbfd" providerId="LiveId" clId="{B4C30D6B-F254-436B-8FFC-883ACC8BDDE7}" dt="2022-12-01T17:06:55.408" v="1388" actId="47"/>
        <pc:sldMkLst>
          <pc:docMk/>
          <pc:sldMk cId="1954074631" sldId="377"/>
        </pc:sldMkLst>
      </pc:sldChg>
      <pc:sldChg chg="del">
        <pc:chgData name="Raphael Freitas" userId="a487a61babc2bbfd" providerId="LiveId" clId="{B4C30D6B-F254-436B-8FFC-883ACC8BDDE7}" dt="2022-12-01T17:06:55.408" v="1388" actId="47"/>
        <pc:sldMkLst>
          <pc:docMk/>
          <pc:sldMk cId="684195543" sldId="378"/>
        </pc:sldMkLst>
      </pc:sldChg>
      <pc:sldChg chg="del">
        <pc:chgData name="Raphael Freitas" userId="a487a61babc2bbfd" providerId="LiveId" clId="{B4C30D6B-F254-436B-8FFC-883ACC8BDDE7}" dt="2022-12-01T17:06:55.408" v="1388" actId="47"/>
        <pc:sldMkLst>
          <pc:docMk/>
          <pc:sldMk cId="2580499052" sldId="379"/>
        </pc:sldMkLst>
      </pc:sldChg>
      <pc:sldChg chg="del">
        <pc:chgData name="Raphael Freitas" userId="a487a61babc2bbfd" providerId="LiveId" clId="{B4C30D6B-F254-436B-8FFC-883ACC8BDDE7}" dt="2022-12-01T17:06:55.408" v="1388" actId="47"/>
        <pc:sldMkLst>
          <pc:docMk/>
          <pc:sldMk cId="981981082" sldId="380"/>
        </pc:sldMkLst>
      </pc:sldChg>
      <pc:sldChg chg="del">
        <pc:chgData name="Raphael Freitas" userId="a487a61babc2bbfd" providerId="LiveId" clId="{B4C30D6B-F254-436B-8FFC-883ACC8BDDE7}" dt="2022-12-01T17:06:55.408" v="1388" actId="47"/>
        <pc:sldMkLst>
          <pc:docMk/>
          <pc:sldMk cId="2466046122" sldId="381"/>
        </pc:sldMkLst>
      </pc:sldChg>
      <pc:sldChg chg="del">
        <pc:chgData name="Raphael Freitas" userId="a487a61babc2bbfd" providerId="LiveId" clId="{B4C30D6B-F254-436B-8FFC-883ACC8BDDE7}" dt="2022-12-01T17:06:55.408" v="1388" actId="47"/>
        <pc:sldMkLst>
          <pc:docMk/>
          <pc:sldMk cId="3709735280" sldId="382"/>
        </pc:sldMkLst>
      </pc:sldChg>
      <pc:sldChg chg="del">
        <pc:chgData name="Raphael Freitas" userId="a487a61babc2bbfd" providerId="LiveId" clId="{B4C30D6B-F254-436B-8FFC-883ACC8BDDE7}" dt="2022-12-01T17:06:55.408" v="1388" actId="47"/>
        <pc:sldMkLst>
          <pc:docMk/>
          <pc:sldMk cId="2976096812" sldId="384"/>
        </pc:sldMkLst>
      </pc:sldChg>
      <pc:sldChg chg="modSp add mod modNotesTx">
        <pc:chgData name="Raphael Freitas" userId="a487a61babc2bbfd" providerId="LiveId" clId="{B4C30D6B-F254-436B-8FFC-883ACC8BDDE7}" dt="2022-12-12T18:19:02.239" v="1626" actId="1076"/>
        <pc:sldMkLst>
          <pc:docMk/>
          <pc:sldMk cId="3516091412" sldId="385"/>
        </pc:sldMkLst>
        <pc:spChg chg="mod">
          <ac:chgData name="Raphael Freitas" userId="a487a61babc2bbfd" providerId="LiveId" clId="{B4C30D6B-F254-436B-8FFC-883ACC8BDDE7}" dt="2022-12-12T18:19:00.209" v="1625" actId="20577"/>
          <ac:spMkLst>
            <pc:docMk/>
            <pc:sldMk cId="3516091412" sldId="385"/>
            <ac:spMk id="123" creationId="{00000000-0000-0000-0000-000000000000}"/>
          </ac:spMkLst>
        </pc:spChg>
        <pc:picChg chg="mod">
          <ac:chgData name="Raphael Freitas" userId="a487a61babc2bbfd" providerId="LiveId" clId="{B4C30D6B-F254-436B-8FFC-883ACC8BDDE7}" dt="2022-12-12T18:19:02.239" v="1626" actId="1076"/>
          <ac:picMkLst>
            <pc:docMk/>
            <pc:sldMk cId="3516091412" sldId="385"/>
            <ac:picMk id="7" creationId="{1ECC6B4F-52DC-6CE8-823B-D50A836C0155}"/>
          </ac:picMkLst>
        </pc:picChg>
      </pc:sldChg>
      <pc:sldChg chg="addSp delSp modSp add mod modNotesTx">
        <pc:chgData name="Raphael Freitas" userId="a487a61babc2bbfd" providerId="LiveId" clId="{B4C30D6B-F254-436B-8FFC-883ACC8BDDE7}" dt="2022-12-12T19:17:32.987" v="1922"/>
        <pc:sldMkLst>
          <pc:docMk/>
          <pc:sldMk cId="4249204804" sldId="386"/>
        </pc:sldMkLst>
        <pc:spChg chg="mod">
          <ac:chgData name="Raphael Freitas" userId="a487a61babc2bbfd" providerId="LiveId" clId="{B4C30D6B-F254-436B-8FFC-883ACC8BDDE7}" dt="2022-11-30T23:03:33.934" v="361" actId="1076"/>
          <ac:spMkLst>
            <pc:docMk/>
            <pc:sldMk cId="4249204804" sldId="386"/>
            <ac:spMk id="2" creationId="{CC239962-C1AE-3E51-6E50-E6F2A99A72BB}"/>
          </ac:spMkLst>
        </pc:spChg>
        <pc:spChg chg="add del">
          <ac:chgData name="Raphael Freitas" userId="a487a61babc2bbfd" providerId="LiveId" clId="{B4C30D6B-F254-436B-8FFC-883ACC8BDDE7}" dt="2022-11-30T23:14:47.748" v="763" actId="22"/>
          <ac:spMkLst>
            <pc:docMk/>
            <pc:sldMk cId="4249204804" sldId="386"/>
            <ac:spMk id="5" creationId="{30CADECF-1742-1C8A-E323-51115752AD5D}"/>
          </ac:spMkLst>
        </pc:spChg>
        <pc:spChg chg="add del mod">
          <ac:chgData name="Raphael Freitas" userId="a487a61babc2bbfd" providerId="LiveId" clId="{B4C30D6B-F254-436B-8FFC-883ACC8BDDE7}" dt="2022-11-30T23:14:54.066" v="767"/>
          <ac:spMkLst>
            <pc:docMk/>
            <pc:sldMk cId="4249204804" sldId="386"/>
            <ac:spMk id="6" creationId="{CD9FF0FD-BE94-3B38-45B0-12B069F55064}"/>
          </ac:spMkLst>
        </pc:spChg>
        <pc:spChg chg="mod">
          <ac:chgData name="Raphael Freitas" userId="a487a61babc2bbfd" providerId="LiveId" clId="{B4C30D6B-F254-436B-8FFC-883ACC8BDDE7}" dt="2022-11-30T22:57:45.735" v="256" actId="120"/>
          <ac:spMkLst>
            <pc:docMk/>
            <pc:sldMk cId="4249204804" sldId="386"/>
            <ac:spMk id="123" creationId="{00000000-0000-0000-0000-000000000000}"/>
          </ac:spMkLst>
        </pc:spChg>
        <pc:picChg chg="del">
          <ac:chgData name="Raphael Freitas" userId="a487a61babc2bbfd" providerId="LiveId" clId="{B4C30D6B-F254-436B-8FFC-883ACC8BDDE7}" dt="2022-11-30T22:53:59.364" v="174" actId="478"/>
          <ac:picMkLst>
            <pc:docMk/>
            <pc:sldMk cId="4249204804" sldId="386"/>
            <ac:picMk id="7" creationId="{1ECC6B4F-52DC-6CE8-823B-D50A836C0155}"/>
          </ac:picMkLst>
        </pc:picChg>
        <pc:picChg chg="add mod">
          <ac:chgData name="Raphael Freitas" userId="a487a61babc2bbfd" providerId="LiveId" clId="{B4C30D6B-F254-436B-8FFC-883ACC8BDDE7}" dt="2022-11-30T23:02:45.932" v="333" actId="1076"/>
          <ac:picMkLst>
            <pc:docMk/>
            <pc:sldMk cId="4249204804" sldId="386"/>
            <ac:picMk id="1026" creationId="{109AB9D6-F30B-FD7C-D4E8-B8AD1BD11907}"/>
          </ac:picMkLst>
        </pc:picChg>
      </pc:sldChg>
      <pc:sldChg chg="add ord">
        <pc:chgData name="Raphael Freitas" userId="a487a61babc2bbfd" providerId="LiveId" clId="{B4C30D6B-F254-436B-8FFC-883ACC8BDDE7}" dt="2022-11-30T23:03:25.192" v="350"/>
        <pc:sldMkLst>
          <pc:docMk/>
          <pc:sldMk cId="825998221" sldId="387"/>
        </pc:sldMkLst>
      </pc:sldChg>
      <pc:sldChg chg="modSp add mod modNotesTx">
        <pc:chgData name="Raphael Freitas" userId="a487a61babc2bbfd" providerId="LiveId" clId="{B4C30D6B-F254-436B-8FFC-883ACC8BDDE7}" dt="2022-12-12T19:21:52.395" v="1934" actId="113"/>
        <pc:sldMkLst>
          <pc:docMk/>
          <pc:sldMk cId="1824113732" sldId="388"/>
        </pc:sldMkLst>
        <pc:spChg chg="mod">
          <ac:chgData name="Raphael Freitas" userId="a487a61babc2bbfd" providerId="LiveId" clId="{B4C30D6B-F254-436B-8FFC-883ACC8BDDE7}" dt="2022-12-01T04:36:31.573" v="921" actId="20577"/>
          <ac:spMkLst>
            <pc:docMk/>
            <pc:sldMk cId="1824113732" sldId="388"/>
            <ac:spMk id="2" creationId="{CC239962-C1AE-3E51-6E50-E6F2A99A72BB}"/>
          </ac:spMkLst>
        </pc:spChg>
        <pc:spChg chg="mod">
          <ac:chgData name="Raphael Freitas" userId="a487a61babc2bbfd" providerId="LiveId" clId="{B4C30D6B-F254-436B-8FFC-883ACC8BDDE7}" dt="2022-12-01T04:36:53.342" v="968" actId="20577"/>
          <ac:spMkLst>
            <pc:docMk/>
            <pc:sldMk cId="1824113732" sldId="388"/>
            <ac:spMk id="123" creationId="{00000000-0000-0000-0000-000000000000}"/>
          </ac:spMkLst>
        </pc:spChg>
      </pc:sldChg>
      <pc:sldChg chg="modSp add mod modNotesTx">
        <pc:chgData name="Raphael Freitas" userId="a487a61babc2bbfd" providerId="LiveId" clId="{B4C30D6B-F254-436B-8FFC-883ACC8BDDE7}" dt="2022-12-12T18:36:26.499" v="1760"/>
        <pc:sldMkLst>
          <pc:docMk/>
          <pc:sldMk cId="1232654143" sldId="389"/>
        </pc:sldMkLst>
        <pc:spChg chg="mod">
          <ac:chgData name="Raphael Freitas" userId="a487a61babc2bbfd" providerId="LiveId" clId="{B4C30D6B-F254-436B-8FFC-883ACC8BDDE7}" dt="2022-12-01T04:40:49.967" v="1030"/>
          <ac:spMkLst>
            <pc:docMk/>
            <pc:sldMk cId="1232654143" sldId="389"/>
            <ac:spMk id="2" creationId="{CC239962-C1AE-3E51-6E50-E6F2A99A72BB}"/>
          </ac:spMkLst>
        </pc:spChg>
        <pc:spChg chg="mod">
          <ac:chgData name="Raphael Freitas" userId="a487a61babc2bbfd" providerId="LiveId" clId="{B4C30D6B-F254-436B-8FFC-883ACC8BDDE7}" dt="2022-12-12T18:23:12.991" v="1628" actId="113"/>
          <ac:spMkLst>
            <pc:docMk/>
            <pc:sldMk cId="1232654143" sldId="389"/>
            <ac:spMk id="123" creationId="{00000000-0000-0000-0000-000000000000}"/>
          </ac:spMkLst>
        </pc:spChg>
        <pc:picChg chg="mod">
          <ac:chgData name="Raphael Freitas" userId="a487a61babc2bbfd" providerId="LiveId" clId="{B4C30D6B-F254-436B-8FFC-883ACC8BDDE7}" dt="2022-12-01T04:51:35.836" v="1226" actId="1076"/>
          <ac:picMkLst>
            <pc:docMk/>
            <pc:sldMk cId="1232654143" sldId="389"/>
            <ac:picMk id="7" creationId="{1ECC6B4F-52DC-6CE8-823B-D50A836C0155}"/>
          </ac:picMkLst>
        </pc:picChg>
      </pc:sldChg>
      <pc:sldChg chg="addSp delSp modSp add mod ord">
        <pc:chgData name="Raphael Freitas" userId="a487a61babc2bbfd" providerId="LiveId" clId="{B4C30D6B-F254-436B-8FFC-883ACC8BDDE7}" dt="2022-12-01T05:09:43.253" v="1236" actId="22"/>
        <pc:sldMkLst>
          <pc:docMk/>
          <pc:sldMk cId="1279680151" sldId="390"/>
        </pc:sldMkLst>
        <pc:spChg chg="add del">
          <ac:chgData name="Raphael Freitas" userId="a487a61babc2bbfd" providerId="LiveId" clId="{B4C30D6B-F254-436B-8FFC-883ACC8BDDE7}" dt="2022-12-01T05:09:43.253" v="1236" actId="22"/>
          <ac:spMkLst>
            <pc:docMk/>
            <pc:sldMk cId="1279680151" sldId="390"/>
            <ac:spMk id="5" creationId="{4646057C-D119-670B-41D1-84E4F46F0883}"/>
          </ac:spMkLst>
        </pc:spChg>
        <pc:spChg chg="mod">
          <ac:chgData name="Raphael Freitas" userId="a487a61babc2bbfd" providerId="LiveId" clId="{B4C30D6B-F254-436B-8FFC-883ACC8BDDE7}" dt="2022-12-01T05:08:58.125" v="1234" actId="14100"/>
          <ac:spMkLst>
            <pc:docMk/>
            <pc:sldMk cId="1279680151" sldId="390"/>
            <ac:spMk id="6" creationId="{C2E43584-5436-50BB-C764-7B1F6A4FC581}"/>
          </ac:spMkLst>
        </pc:spChg>
      </pc:sldChg>
      <pc:sldChg chg="modSp add mod modNotesTx">
        <pc:chgData name="Raphael Freitas" userId="a487a61babc2bbfd" providerId="LiveId" clId="{B4C30D6B-F254-436B-8FFC-883ACC8BDDE7}" dt="2022-12-01T05:16:41.041" v="1279" actId="113"/>
        <pc:sldMkLst>
          <pc:docMk/>
          <pc:sldMk cId="204308392" sldId="391"/>
        </pc:sldMkLst>
        <pc:spChg chg="mod">
          <ac:chgData name="Raphael Freitas" userId="a487a61babc2bbfd" providerId="LiveId" clId="{B4C30D6B-F254-436B-8FFC-883ACC8BDDE7}" dt="2022-12-01T05:10:38.373" v="1261" actId="20577"/>
          <ac:spMkLst>
            <pc:docMk/>
            <pc:sldMk cId="204308392" sldId="391"/>
            <ac:spMk id="6" creationId="{C2E43584-5436-50BB-C764-7B1F6A4FC581}"/>
          </ac:spMkLst>
        </pc:spChg>
      </pc:sldChg>
      <pc:sldChg chg="modSp add mod modNotesTx">
        <pc:chgData name="Raphael Freitas" userId="a487a61babc2bbfd" providerId="LiveId" clId="{B4C30D6B-F254-436B-8FFC-883ACC8BDDE7}" dt="2022-12-01T06:13:38.251" v="1329" actId="20577"/>
        <pc:sldMkLst>
          <pc:docMk/>
          <pc:sldMk cId="1435939652" sldId="392"/>
        </pc:sldMkLst>
        <pc:spChg chg="mod">
          <ac:chgData name="Raphael Freitas" userId="a487a61babc2bbfd" providerId="LiveId" clId="{B4C30D6B-F254-436B-8FFC-883ACC8BDDE7}" dt="2022-12-01T06:10:37.322" v="1301" actId="20577"/>
          <ac:spMkLst>
            <pc:docMk/>
            <pc:sldMk cId="1435939652" sldId="392"/>
            <ac:spMk id="6" creationId="{C2E43584-5436-50BB-C764-7B1F6A4FC581}"/>
          </ac:spMkLst>
        </pc:spChg>
      </pc:sldChg>
      <pc:sldChg chg="addSp delSp modSp add mod ord modNotesTx">
        <pc:chgData name="Raphael Freitas" userId="a487a61babc2bbfd" providerId="LiveId" clId="{B4C30D6B-F254-436B-8FFC-883ACC8BDDE7}" dt="2022-12-01T06:17:34.193" v="1371" actId="113"/>
        <pc:sldMkLst>
          <pc:docMk/>
          <pc:sldMk cId="3689725199" sldId="393"/>
        </pc:sldMkLst>
        <pc:spChg chg="mod">
          <ac:chgData name="Raphael Freitas" userId="a487a61babc2bbfd" providerId="LiveId" clId="{B4C30D6B-F254-436B-8FFC-883ACC8BDDE7}" dt="2022-12-01T06:11:03.908" v="1316" actId="20577"/>
          <ac:spMkLst>
            <pc:docMk/>
            <pc:sldMk cId="3689725199" sldId="393"/>
            <ac:spMk id="2" creationId="{CC239962-C1AE-3E51-6E50-E6F2A99A72BB}"/>
          </ac:spMkLst>
        </pc:spChg>
        <pc:spChg chg="add mod">
          <ac:chgData name="Raphael Freitas" userId="a487a61babc2bbfd" providerId="LiveId" clId="{B4C30D6B-F254-436B-8FFC-883ACC8BDDE7}" dt="2022-12-01T06:16:37.145" v="1367" actId="1076"/>
          <ac:spMkLst>
            <pc:docMk/>
            <pc:sldMk cId="3689725199" sldId="393"/>
            <ac:spMk id="5" creationId="{FD515655-240D-69FE-D596-F0C11F4D5CB1}"/>
          </ac:spMkLst>
        </pc:spChg>
        <pc:spChg chg="mod">
          <ac:chgData name="Raphael Freitas" userId="a487a61babc2bbfd" providerId="LiveId" clId="{B4C30D6B-F254-436B-8FFC-883ACC8BDDE7}" dt="2022-12-01T06:15:59.636" v="1351" actId="1076"/>
          <ac:spMkLst>
            <pc:docMk/>
            <pc:sldMk cId="3689725199" sldId="393"/>
            <ac:spMk id="123" creationId="{00000000-0000-0000-0000-000000000000}"/>
          </ac:spMkLst>
        </pc:spChg>
        <pc:picChg chg="del">
          <ac:chgData name="Raphael Freitas" userId="a487a61babc2bbfd" providerId="LiveId" clId="{B4C30D6B-F254-436B-8FFC-883ACC8BDDE7}" dt="2022-12-01T06:15:06.022" v="1346" actId="478"/>
          <ac:picMkLst>
            <pc:docMk/>
            <pc:sldMk cId="3689725199" sldId="393"/>
            <ac:picMk id="7" creationId="{1ECC6B4F-52DC-6CE8-823B-D50A836C0155}"/>
          </ac:picMkLst>
        </pc:picChg>
        <pc:picChg chg="add mod">
          <ac:chgData name="Raphael Freitas" userId="a487a61babc2bbfd" providerId="LiveId" clId="{B4C30D6B-F254-436B-8FFC-883ACC8BDDE7}" dt="2022-12-01T06:16:38.961" v="1368" actId="1076"/>
          <ac:picMkLst>
            <pc:docMk/>
            <pc:sldMk cId="3689725199" sldId="393"/>
            <ac:picMk id="2050" creationId="{007968C9-8038-1C30-968F-ECCBF481E0A8}"/>
          </ac:picMkLst>
        </pc:picChg>
      </pc:sldChg>
      <pc:sldChg chg="modSp add mod ord modNotesTx">
        <pc:chgData name="Raphael Freitas" userId="a487a61babc2bbfd" providerId="LiveId" clId="{B4C30D6B-F254-436B-8FFC-883ACC8BDDE7}" dt="2022-12-01T06:18:20.690" v="1387" actId="20577"/>
        <pc:sldMkLst>
          <pc:docMk/>
          <pc:sldMk cId="2770052871" sldId="394"/>
        </pc:sldMkLst>
        <pc:spChg chg="mod">
          <ac:chgData name="Raphael Freitas" userId="a487a61babc2bbfd" providerId="LiveId" clId="{B4C30D6B-F254-436B-8FFC-883ACC8BDDE7}" dt="2022-12-01T06:18:20.690" v="1387" actId="20577"/>
          <ac:spMkLst>
            <pc:docMk/>
            <pc:sldMk cId="2770052871" sldId="394"/>
            <ac:spMk id="6" creationId="{C2E43584-5436-50BB-C764-7B1F6A4FC581}"/>
          </ac:spMkLst>
        </pc:spChg>
      </pc:sldChg>
      <pc:sldChg chg="modSp add mod">
        <pc:chgData name="Raphael Freitas" userId="a487a61babc2bbfd" providerId="LiveId" clId="{B4C30D6B-F254-436B-8FFC-883ACC8BDDE7}" dt="2022-12-12T18:25:56.713" v="1697" actId="20577"/>
        <pc:sldMkLst>
          <pc:docMk/>
          <pc:sldMk cId="328997471" sldId="395"/>
        </pc:sldMkLst>
        <pc:spChg chg="mod">
          <ac:chgData name="Raphael Freitas" userId="a487a61babc2bbfd" providerId="LiveId" clId="{B4C30D6B-F254-436B-8FFC-883ACC8BDDE7}" dt="2022-12-12T18:25:56.713" v="1697" actId="20577"/>
          <ac:spMkLst>
            <pc:docMk/>
            <pc:sldMk cId="328997471" sldId="395"/>
            <ac:spMk id="6" creationId="{C2E43584-5436-50BB-C764-7B1F6A4FC581}"/>
          </ac:spMkLst>
        </pc:spChg>
      </pc:sldChg>
      <pc:sldChg chg="addSp delSp modSp add mod modShow modNotesTx">
        <pc:chgData name="Raphael Freitas" userId="a487a61babc2bbfd" providerId="LiveId" clId="{B4C30D6B-F254-436B-8FFC-883ACC8BDDE7}" dt="2022-12-12T18:24:49.416" v="1629" actId="729"/>
        <pc:sldMkLst>
          <pc:docMk/>
          <pc:sldMk cId="1623025837" sldId="396"/>
        </pc:sldMkLst>
        <pc:spChg chg="mod">
          <ac:chgData name="Raphael Freitas" userId="a487a61babc2bbfd" providerId="LiveId" clId="{B4C30D6B-F254-436B-8FFC-883ACC8BDDE7}" dt="2022-12-12T15:23:17.682" v="1467" actId="20577"/>
          <ac:spMkLst>
            <pc:docMk/>
            <pc:sldMk cId="1623025837" sldId="396"/>
            <ac:spMk id="2" creationId="{CC239962-C1AE-3E51-6E50-E6F2A99A72BB}"/>
          </ac:spMkLst>
        </pc:spChg>
        <pc:spChg chg="del">
          <ac:chgData name="Raphael Freitas" userId="a487a61babc2bbfd" providerId="LiveId" clId="{B4C30D6B-F254-436B-8FFC-883ACC8BDDE7}" dt="2022-12-12T15:35:05.069" v="1501" actId="478"/>
          <ac:spMkLst>
            <pc:docMk/>
            <pc:sldMk cId="1623025837" sldId="396"/>
            <ac:spMk id="5" creationId="{FD515655-240D-69FE-D596-F0C11F4D5CB1}"/>
          </ac:spMkLst>
        </pc:spChg>
        <pc:spChg chg="add mod">
          <ac:chgData name="Raphael Freitas" userId="a487a61babc2bbfd" providerId="LiveId" clId="{B4C30D6B-F254-436B-8FFC-883ACC8BDDE7}" dt="2022-12-12T15:40:18.145" v="1533" actId="113"/>
          <ac:spMkLst>
            <pc:docMk/>
            <pc:sldMk cId="1623025837" sldId="396"/>
            <ac:spMk id="6" creationId="{5CE7BCF9-85EB-72F6-8004-A05864186E03}"/>
          </ac:spMkLst>
        </pc:spChg>
        <pc:spChg chg="add mod">
          <ac:chgData name="Raphael Freitas" userId="a487a61babc2bbfd" providerId="LiveId" clId="{B4C30D6B-F254-436B-8FFC-883ACC8BDDE7}" dt="2022-12-12T15:40:25.732" v="1535" actId="6549"/>
          <ac:spMkLst>
            <pc:docMk/>
            <pc:sldMk cId="1623025837" sldId="396"/>
            <ac:spMk id="8" creationId="{95CFBD25-C07E-C5BE-A3A7-00A15F4270BF}"/>
          </ac:spMkLst>
        </pc:spChg>
        <pc:spChg chg="del">
          <ac:chgData name="Raphael Freitas" userId="a487a61babc2bbfd" providerId="LiveId" clId="{B4C30D6B-F254-436B-8FFC-883ACC8BDDE7}" dt="2022-12-12T15:31:06.553" v="1493" actId="478"/>
          <ac:spMkLst>
            <pc:docMk/>
            <pc:sldMk cId="1623025837" sldId="396"/>
            <ac:spMk id="123" creationId="{00000000-0000-0000-0000-000000000000}"/>
          </ac:spMkLst>
        </pc:spChg>
        <pc:picChg chg="add mod">
          <ac:chgData name="Raphael Freitas" userId="a487a61babc2bbfd" providerId="LiveId" clId="{B4C30D6B-F254-436B-8FFC-883ACC8BDDE7}" dt="2022-12-12T15:34:40.979" v="1500" actId="1076"/>
          <ac:picMkLst>
            <pc:docMk/>
            <pc:sldMk cId="1623025837" sldId="396"/>
            <ac:picMk id="1026" creationId="{D68D41E9-755E-DE17-0BC5-94716B97D918}"/>
          </ac:picMkLst>
        </pc:picChg>
        <pc:picChg chg="del">
          <ac:chgData name="Raphael Freitas" userId="a487a61babc2bbfd" providerId="LiveId" clId="{B4C30D6B-F254-436B-8FFC-883ACC8BDDE7}" dt="2022-12-12T15:31:05.419" v="1492" actId="478"/>
          <ac:picMkLst>
            <pc:docMk/>
            <pc:sldMk cId="1623025837" sldId="396"/>
            <ac:picMk id="2050" creationId="{007968C9-8038-1C30-968F-ECCBF481E0A8}"/>
          </ac:picMkLst>
        </pc:picChg>
      </pc:sldChg>
      <pc:sldChg chg="addSp delSp modSp add mod modShow modNotesTx">
        <pc:chgData name="Raphael Freitas" userId="a487a61babc2bbfd" providerId="LiveId" clId="{B4C30D6B-F254-436B-8FFC-883ACC8BDDE7}" dt="2022-12-12T17:42:07.790" v="1613" actId="729"/>
        <pc:sldMkLst>
          <pc:docMk/>
          <pc:sldMk cId="2288660915" sldId="397"/>
        </pc:sldMkLst>
        <pc:spChg chg="mod">
          <ac:chgData name="Raphael Freitas" userId="a487a61babc2bbfd" providerId="LiveId" clId="{B4C30D6B-F254-436B-8FFC-883ACC8BDDE7}" dt="2022-12-12T15:41:35.498" v="1569" actId="20577"/>
          <ac:spMkLst>
            <pc:docMk/>
            <pc:sldMk cId="2288660915" sldId="397"/>
            <ac:spMk id="2" creationId="{CC239962-C1AE-3E51-6E50-E6F2A99A72BB}"/>
          </ac:spMkLst>
        </pc:spChg>
        <pc:spChg chg="add mod">
          <ac:chgData name="Raphael Freitas" userId="a487a61babc2bbfd" providerId="LiveId" clId="{B4C30D6B-F254-436B-8FFC-883ACC8BDDE7}" dt="2022-12-12T15:43:10.816" v="1611" actId="1076"/>
          <ac:spMkLst>
            <pc:docMk/>
            <pc:sldMk cId="2288660915" sldId="397"/>
            <ac:spMk id="5" creationId="{EE283107-C18C-36C2-6869-C4E73E9511AA}"/>
          </ac:spMkLst>
        </pc:spChg>
        <pc:spChg chg="del">
          <ac:chgData name="Raphael Freitas" userId="a487a61babc2bbfd" providerId="LiveId" clId="{B4C30D6B-F254-436B-8FFC-883ACC8BDDE7}" dt="2022-12-12T15:42:56.198" v="1603" actId="478"/>
          <ac:spMkLst>
            <pc:docMk/>
            <pc:sldMk cId="2288660915" sldId="397"/>
            <ac:spMk id="6" creationId="{5CE7BCF9-85EB-72F6-8004-A05864186E03}"/>
          </ac:spMkLst>
        </pc:spChg>
        <pc:spChg chg="del">
          <ac:chgData name="Raphael Freitas" userId="a487a61babc2bbfd" providerId="LiveId" clId="{B4C30D6B-F254-436B-8FFC-883ACC8BDDE7}" dt="2022-12-12T15:42:57.253" v="1604" actId="478"/>
          <ac:spMkLst>
            <pc:docMk/>
            <pc:sldMk cId="2288660915" sldId="397"/>
            <ac:spMk id="8" creationId="{95CFBD25-C07E-C5BE-A3A7-00A15F4270BF}"/>
          </ac:spMkLst>
        </pc:spChg>
        <pc:picChg chg="del">
          <ac:chgData name="Raphael Freitas" userId="a487a61babc2bbfd" providerId="LiveId" clId="{B4C30D6B-F254-436B-8FFC-883ACC8BDDE7}" dt="2022-12-12T15:41:37.544" v="1570" actId="478"/>
          <ac:picMkLst>
            <pc:docMk/>
            <pc:sldMk cId="2288660915" sldId="397"/>
            <ac:picMk id="1026" creationId="{D68D41E9-755E-DE17-0BC5-94716B97D918}"/>
          </ac:picMkLst>
        </pc:picChg>
        <pc:picChg chg="add mod">
          <ac:chgData name="Raphael Freitas" userId="a487a61babc2bbfd" providerId="LiveId" clId="{B4C30D6B-F254-436B-8FFC-883ACC8BDDE7}" dt="2022-12-12T15:43:12.506" v="1612" actId="1076"/>
          <ac:picMkLst>
            <pc:docMk/>
            <pc:sldMk cId="2288660915" sldId="397"/>
            <ac:picMk id="2050" creationId="{23F2877E-EB5E-D334-F476-6E0F38782936}"/>
          </ac:picMkLst>
        </pc:picChg>
      </pc:sldChg>
      <pc:sldChg chg="modSp add mod">
        <pc:chgData name="Raphael Freitas" userId="a487a61babc2bbfd" providerId="LiveId" clId="{B4C30D6B-F254-436B-8FFC-883ACC8BDDE7}" dt="2022-12-12T18:26:08.329" v="1706" actId="20577"/>
        <pc:sldMkLst>
          <pc:docMk/>
          <pc:sldMk cId="1343283000" sldId="398"/>
        </pc:sldMkLst>
        <pc:spChg chg="mod">
          <ac:chgData name="Raphael Freitas" userId="a487a61babc2bbfd" providerId="LiveId" clId="{B4C30D6B-F254-436B-8FFC-883ACC8BDDE7}" dt="2022-12-12T18:26:08.329" v="1706" actId="20577"/>
          <ac:spMkLst>
            <pc:docMk/>
            <pc:sldMk cId="1343283000" sldId="398"/>
            <ac:spMk id="6" creationId="{C2E43584-5436-50BB-C764-7B1F6A4FC581}"/>
          </ac:spMkLst>
        </pc:spChg>
      </pc:sldChg>
      <pc:sldChg chg="addSp delSp modSp add del mod modNotesTx">
        <pc:chgData name="Raphael Freitas" userId="a487a61babc2bbfd" providerId="LiveId" clId="{B4C30D6B-F254-436B-8FFC-883ACC8BDDE7}" dt="2022-12-12T18:45:01.354" v="1871" actId="47"/>
        <pc:sldMkLst>
          <pc:docMk/>
          <pc:sldMk cId="2828927159" sldId="399"/>
        </pc:sldMkLst>
        <pc:spChg chg="mod">
          <ac:chgData name="Raphael Freitas" userId="a487a61babc2bbfd" providerId="LiveId" clId="{B4C30D6B-F254-436B-8FFC-883ACC8BDDE7}" dt="2022-12-12T18:35:53.777" v="1753"/>
          <ac:spMkLst>
            <pc:docMk/>
            <pc:sldMk cId="2828927159" sldId="399"/>
            <ac:spMk id="2" creationId="{CC239962-C1AE-3E51-6E50-E6F2A99A72BB}"/>
          </ac:spMkLst>
        </pc:spChg>
        <pc:spChg chg="mod">
          <ac:chgData name="Raphael Freitas" userId="a487a61babc2bbfd" providerId="LiveId" clId="{B4C30D6B-F254-436B-8FFC-883ACC8BDDE7}" dt="2022-12-12T18:38:24.189" v="1774" actId="113"/>
          <ac:spMkLst>
            <pc:docMk/>
            <pc:sldMk cId="2828927159" sldId="399"/>
            <ac:spMk id="123" creationId="{00000000-0000-0000-0000-000000000000}"/>
          </ac:spMkLst>
        </pc:spChg>
        <pc:picChg chg="del">
          <ac:chgData name="Raphael Freitas" userId="a487a61babc2bbfd" providerId="LiveId" clId="{B4C30D6B-F254-436B-8FFC-883ACC8BDDE7}" dt="2022-12-12T18:36:50.322" v="1766" actId="478"/>
          <ac:picMkLst>
            <pc:docMk/>
            <pc:sldMk cId="2828927159" sldId="399"/>
            <ac:picMk id="7" creationId="{1ECC6B4F-52DC-6CE8-823B-D50A836C0155}"/>
          </ac:picMkLst>
        </pc:picChg>
        <pc:picChg chg="add mod">
          <ac:chgData name="Raphael Freitas" userId="a487a61babc2bbfd" providerId="LiveId" clId="{B4C30D6B-F254-436B-8FFC-883ACC8BDDE7}" dt="2022-12-12T18:36:58.320" v="1771" actId="1076"/>
          <ac:picMkLst>
            <pc:docMk/>
            <pc:sldMk cId="2828927159" sldId="399"/>
            <ac:picMk id="3074" creationId="{85965E31-2326-2E6C-44DB-C2BFBA1638FC}"/>
          </ac:picMkLst>
        </pc:picChg>
      </pc:sldChg>
      <pc:sldChg chg="addSp modSp add mod modNotesTx">
        <pc:chgData name="Raphael Freitas" userId="a487a61babc2bbfd" providerId="LiveId" clId="{B4C30D6B-F254-436B-8FFC-883ACC8BDDE7}" dt="2022-12-12T18:39:07.488" v="1794" actId="1076"/>
        <pc:sldMkLst>
          <pc:docMk/>
          <pc:sldMk cId="3619200297" sldId="400"/>
        </pc:sldMkLst>
        <pc:spChg chg="add mod">
          <ac:chgData name="Raphael Freitas" userId="a487a61babc2bbfd" providerId="LiveId" clId="{B4C30D6B-F254-436B-8FFC-883ACC8BDDE7}" dt="2022-12-12T18:39:07.488" v="1794" actId="1076"/>
          <ac:spMkLst>
            <pc:docMk/>
            <pc:sldMk cId="3619200297" sldId="400"/>
            <ac:spMk id="5" creationId="{E43432C6-D35A-27F6-EC0B-9E0A858000B2}"/>
          </ac:spMkLst>
        </pc:spChg>
      </pc:sldChg>
      <pc:sldChg chg="addSp delSp modSp add mod modNotesTx">
        <pc:chgData name="Raphael Freitas" userId="a487a61babc2bbfd" providerId="LiveId" clId="{B4C30D6B-F254-436B-8FFC-883ACC8BDDE7}" dt="2022-12-12T18:43:32.342" v="1856"/>
        <pc:sldMkLst>
          <pc:docMk/>
          <pc:sldMk cId="3037322939" sldId="401"/>
        </pc:sldMkLst>
        <pc:spChg chg="add del mod">
          <ac:chgData name="Raphael Freitas" userId="a487a61babc2bbfd" providerId="LiveId" clId="{B4C30D6B-F254-436B-8FFC-883ACC8BDDE7}" dt="2022-12-12T18:39:50.693" v="1810" actId="6549"/>
          <ac:spMkLst>
            <pc:docMk/>
            <pc:sldMk cId="3037322939" sldId="401"/>
            <ac:spMk id="2" creationId="{CC239962-C1AE-3E51-6E50-E6F2A99A72BB}"/>
          </ac:spMkLst>
        </pc:spChg>
        <pc:spChg chg="add del">
          <ac:chgData name="Raphael Freitas" userId="a487a61babc2bbfd" providerId="LiveId" clId="{B4C30D6B-F254-436B-8FFC-883ACC8BDDE7}" dt="2022-12-12T18:40:10.064" v="1812"/>
          <ac:spMkLst>
            <pc:docMk/>
            <pc:sldMk cId="3037322939" sldId="401"/>
            <ac:spMk id="4" creationId="{869CDD18-3649-985C-602C-D33D98626687}"/>
          </ac:spMkLst>
        </pc:spChg>
        <pc:spChg chg="mod">
          <ac:chgData name="Raphael Freitas" userId="a487a61babc2bbfd" providerId="LiveId" clId="{B4C30D6B-F254-436B-8FFC-883ACC8BDDE7}" dt="2022-12-12T18:40:55.225" v="1826" actId="20577"/>
          <ac:spMkLst>
            <pc:docMk/>
            <pc:sldMk cId="3037322939" sldId="401"/>
            <ac:spMk id="123" creationId="{00000000-0000-0000-0000-000000000000}"/>
          </ac:spMkLst>
        </pc:spChg>
        <pc:picChg chg="del">
          <ac:chgData name="Raphael Freitas" userId="a487a61babc2bbfd" providerId="LiveId" clId="{B4C30D6B-F254-436B-8FFC-883ACC8BDDE7}" dt="2022-12-12T18:41:11.360" v="1827" actId="478"/>
          <ac:picMkLst>
            <pc:docMk/>
            <pc:sldMk cId="3037322939" sldId="401"/>
            <ac:picMk id="3074" creationId="{85965E31-2326-2E6C-44DB-C2BFBA1638FC}"/>
          </ac:picMkLst>
        </pc:picChg>
        <pc:picChg chg="add mod">
          <ac:chgData name="Raphael Freitas" userId="a487a61babc2bbfd" providerId="LiveId" clId="{B4C30D6B-F254-436B-8FFC-883ACC8BDDE7}" dt="2022-12-12T18:41:20.904" v="1830" actId="1076"/>
          <ac:picMkLst>
            <pc:docMk/>
            <pc:sldMk cId="3037322939" sldId="401"/>
            <ac:picMk id="4099" creationId="{93464885-6CE0-DFC2-43DC-6DE4570EBC5C}"/>
          </ac:picMkLst>
        </pc:picChg>
      </pc:sldChg>
      <pc:sldChg chg="addSp delSp modSp add mod ord modNotesTx">
        <pc:chgData name="Raphael Freitas" userId="a487a61babc2bbfd" providerId="LiveId" clId="{B4C30D6B-F254-436B-8FFC-883ACC8BDDE7}" dt="2022-12-12T18:45:21.378" v="1873"/>
        <pc:sldMkLst>
          <pc:docMk/>
          <pc:sldMk cId="653302384" sldId="402"/>
        </pc:sldMkLst>
        <pc:spChg chg="add del mod">
          <ac:chgData name="Raphael Freitas" userId="a487a61babc2bbfd" providerId="LiveId" clId="{B4C30D6B-F254-436B-8FFC-883ACC8BDDE7}" dt="2022-12-12T18:41:53.017" v="1836" actId="6549"/>
          <ac:spMkLst>
            <pc:docMk/>
            <pc:sldMk cId="653302384" sldId="402"/>
            <ac:spMk id="2" creationId="{CC239962-C1AE-3E51-6E50-E6F2A99A72BB}"/>
          </ac:spMkLst>
        </pc:spChg>
        <pc:spChg chg="mod">
          <ac:chgData name="Raphael Freitas" userId="a487a61babc2bbfd" providerId="LiveId" clId="{B4C30D6B-F254-436B-8FFC-883ACC8BDDE7}" dt="2022-12-12T18:43:06.145" v="1849" actId="113"/>
          <ac:spMkLst>
            <pc:docMk/>
            <pc:sldMk cId="653302384" sldId="402"/>
            <ac:spMk id="123" creationId="{00000000-0000-0000-0000-000000000000}"/>
          </ac:spMkLst>
        </pc:spChg>
        <pc:picChg chg="del">
          <ac:chgData name="Raphael Freitas" userId="a487a61babc2bbfd" providerId="LiveId" clId="{B4C30D6B-F254-436B-8FFC-883ACC8BDDE7}" dt="2022-12-12T18:41:55.936" v="1837" actId="478"/>
          <ac:picMkLst>
            <pc:docMk/>
            <pc:sldMk cId="653302384" sldId="402"/>
            <ac:picMk id="4099" creationId="{93464885-6CE0-DFC2-43DC-6DE4570EBC5C}"/>
          </ac:picMkLst>
        </pc:picChg>
        <pc:picChg chg="add mod">
          <ac:chgData name="Raphael Freitas" userId="a487a61babc2bbfd" providerId="LiveId" clId="{B4C30D6B-F254-436B-8FFC-883ACC8BDDE7}" dt="2022-12-12T18:42:42.825" v="1847" actId="1076"/>
          <ac:picMkLst>
            <pc:docMk/>
            <pc:sldMk cId="653302384" sldId="402"/>
            <ac:picMk id="6146" creationId="{071ECCCE-D399-1D40-D1CE-F74BB646A2A4}"/>
          </ac:picMkLst>
        </pc:picChg>
      </pc:sldChg>
      <pc:sldChg chg="addSp delSp modSp add mod modNotesTx">
        <pc:chgData name="Raphael Freitas" userId="a487a61babc2bbfd" providerId="LiveId" clId="{B4C30D6B-F254-436B-8FFC-883ACC8BDDE7}" dt="2022-12-12T18:45:38.264" v="1874"/>
        <pc:sldMkLst>
          <pc:docMk/>
          <pc:sldMk cId="2843344483" sldId="403"/>
        </pc:sldMkLst>
        <pc:spChg chg="mod">
          <ac:chgData name="Raphael Freitas" userId="a487a61babc2bbfd" providerId="LiveId" clId="{B4C30D6B-F254-436B-8FFC-883ACC8BDDE7}" dt="2022-12-12T18:43:47.939" v="1859" actId="6549"/>
          <ac:spMkLst>
            <pc:docMk/>
            <pc:sldMk cId="2843344483" sldId="403"/>
            <ac:spMk id="2" creationId="{CC239962-C1AE-3E51-6E50-E6F2A99A72BB}"/>
          </ac:spMkLst>
        </pc:spChg>
        <pc:spChg chg="add del">
          <ac:chgData name="Raphael Freitas" userId="a487a61babc2bbfd" providerId="LiveId" clId="{B4C30D6B-F254-436B-8FFC-883ACC8BDDE7}" dt="2022-12-12T18:43:59.042" v="1861"/>
          <ac:spMkLst>
            <pc:docMk/>
            <pc:sldMk cId="2843344483" sldId="403"/>
            <ac:spMk id="4" creationId="{3CB60B52-6B8E-6DA7-EE23-CB40F6A9917D}"/>
          </ac:spMkLst>
        </pc:spChg>
        <pc:spChg chg="mod">
          <ac:chgData name="Raphael Freitas" userId="a487a61babc2bbfd" providerId="LiveId" clId="{B4C30D6B-F254-436B-8FFC-883ACC8BDDE7}" dt="2022-12-12T18:44:00.519" v="1863"/>
          <ac:spMkLst>
            <pc:docMk/>
            <pc:sldMk cId="2843344483" sldId="403"/>
            <ac:spMk id="123" creationId="{00000000-0000-0000-0000-000000000000}"/>
          </ac:spMkLst>
        </pc:spChg>
        <pc:picChg chg="del">
          <ac:chgData name="Raphael Freitas" userId="a487a61babc2bbfd" providerId="LiveId" clId="{B4C30D6B-F254-436B-8FFC-883ACC8BDDE7}" dt="2022-12-12T18:44:03.007" v="1864" actId="478"/>
          <ac:picMkLst>
            <pc:docMk/>
            <pc:sldMk cId="2843344483" sldId="403"/>
            <ac:picMk id="4099" creationId="{93464885-6CE0-DFC2-43DC-6DE4570EBC5C}"/>
          </ac:picMkLst>
        </pc:picChg>
        <pc:picChg chg="add mod">
          <ac:chgData name="Raphael Freitas" userId="a487a61babc2bbfd" providerId="LiveId" clId="{B4C30D6B-F254-436B-8FFC-883ACC8BDDE7}" dt="2022-12-12T18:44:42.290" v="1870" actId="1076"/>
          <ac:picMkLst>
            <pc:docMk/>
            <pc:sldMk cId="2843344483" sldId="403"/>
            <ac:picMk id="7171" creationId="{EA8BFE07-B418-9995-D1C6-6664F0247949}"/>
          </ac:picMkLst>
        </pc:picChg>
      </pc:sldChg>
      <pc:sldChg chg="addSp delSp modSp add mod modNotesTx">
        <pc:chgData name="Raphael Freitas" userId="a487a61babc2bbfd" providerId="LiveId" clId="{B4C30D6B-F254-436B-8FFC-883ACC8BDDE7}" dt="2022-12-12T18:47:34.352" v="1888" actId="1076"/>
        <pc:sldMkLst>
          <pc:docMk/>
          <pc:sldMk cId="4263640300" sldId="404"/>
        </pc:sldMkLst>
        <pc:spChg chg="mod">
          <ac:chgData name="Raphael Freitas" userId="a487a61babc2bbfd" providerId="LiveId" clId="{B4C30D6B-F254-436B-8FFC-883ACC8BDDE7}" dt="2022-12-12T18:46:48.146" v="1877" actId="6549"/>
          <ac:spMkLst>
            <pc:docMk/>
            <pc:sldMk cId="4263640300" sldId="404"/>
            <ac:spMk id="2" creationId="{CC239962-C1AE-3E51-6E50-E6F2A99A72BB}"/>
          </ac:spMkLst>
        </pc:spChg>
        <pc:spChg chg="mod">
          <ac:chgData name="Raphael Freitas" userId="a487a61babc2bbfd" providerId="LiveId" clId="{B4C30D6B-F254-436B-8FFC-883ACC8BDDE7}" dt="2022-12-12T18:47:33.226" v="1887" actId="1076"/>
          <ac:spMkLst>
            <pc:docMk/>
            <pc:sldMk cId="4263640300" sldId="404"/>
            <ac:spMk id="123" creationId="{00000000-0000-0000-0000-000000000000}"/>
          </ac:spMkLst>
        </pc:spChg>
        <pc:picChg chg="del">
          <ac:chgData name="Raphael Freitas" userId="a487a61babc2bbfd" providerId="LiveId" clId="{B4C30D6B-F254-436B-8FFC-883ACC8BDDE7}" dt="2022-12-12T18:47:04.463" v="1880" actId="478"/>
          <ac:picMkLst>
            <pc:docMk/>
            <pc:sldMk cId="4263640300" sldId="404"/>
            <ac:picMk id="7171" creationId="{EA8BFE07-B418-9995-D1C6-6664F0247949}"/>
          </ac:picMkLst>
        </pc:picChg>
        <pc:picChg chg="add mod">
          <ac:chgData name="Raphael Freitas" userId="a487a61babc2bbfd" providerId="LiveId" clId="{B4C30D6B-F254-436B-8FFC-883ACC8BDDE7}" dt="2022-12-12T18:47:34.352" v="1888" actId="1076"/>
          <ac:picMkLst>
            <pc:docMk/>
            <pc:sldMk cId="4263640300" sldId="404"/>
            <ac:picMk id="8194" creationId="{8E88858A-9EFD-2234-0C30-65BAB9EF2DE5}"/>
          </ac:picMkLst>
        </pc:picChg>
      </pc:sldChg>
      <pc:sldChg chg="modSp add mod ord">
        <pc:chgData name="Raphael Freitas" userId="a487a61babc2bbfd" providerId="LiveId" clId="{B4C30D6B-F254-436B-8FFC-883ACC8BDDE7}" dt="2022-12-12T18:49:10.944" v="1916" actId="20577"/>
        <pc:sldMkLst>
          <pc:docMk/>
          <pc:sldMk cId="2597048097" sldId="405"/>
        </pc:sldMkLst>
        <pc:spChg chg="mod">
          <ac:chgData name="Raphael Freitas" userId="a487a61babc2bbfd" providerId="LiveId" clId="{B4C30D6B-F254-436B-8FFC-883ACC8BDDE7}" dt="2022-12-12T18:49:10.944" v="1916" actId="20577"/>
          <ac:spMkLst>
            <pc:docMk/>
            <pc:sldMk cId="2597048097" sldId="405"/>
            <ac:spMk id="6" creationId="{C2E43584-5436-50BB-C764-7B1F6A4FC581}"/>
          </ac:spMkLst>
        </pc:spChg>
      </pc:sldChg>
      <pc:sldMasterChg chg="delSldLayout">
        <pc:chgData name="Raphael Freitas" userId="a487a61babc2bbfd" providerId="LiveId" clId="{B4C30D6B-F254-436B-8FFC-883ACC8BDDE7}" dt="2022-12-01T17:06:55.408" v="1388" actId="47"/>
        <pc:sldMasterMkLst>
          <pc:docMk/>
          <pc:sldMasterMk cId="0" sldId="2147483648"/>
        </pc:sldMasterMkLst>
        <pc:sldLayoutChg chg="del">
          <pc:chgData name="Raphael Freitas" userId="a487a61babc2bbfd" providerId="LiveId" clId="{B4C30D6B-F254-436B-8FFC-883ACC8BDDE7}" dt="2022-12-01T17:06:55.408" v="1388" actId="47"/>
          <pc:sldLayoutMkLst>
            <pc:docMk/>
            <pc:sldMasterMk cId="0" sldId="214748364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cloudflare.com/learning/dns/dns-records/dns-ns-record/" TargetMode="External"/><Relationship Id="rId3" Type="http://schemas.openxmlformats.org/officeDocument/2006/relationships/hyperlink" Target="https://www.cloudflare.com/learning/dns/dns-records/dns-a-record/" TargetMode="External"/><Relationship Id="rId7" Type="http://schemas.openxmlformats.org/officeDocument/2006/relationships/hyperlink" Target="https://www.cloudflare.com/learning/dns/dns-records/dns-txt-record/"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cloudflare.com/learning/dns/dns-records/dns-mx-record/" TargetMode="External"/><Relationship Id="rId11" Type="http://schemas.openxmlformats.org/officeDocument/2006/relationships/hyperlink" Target="https://www.cloudflare.com/learning/dns/dns-records/dns-ptr-record/" TargetMode="External"/><Relationship Id="rId5" Type="http://schemas.openxmlformats.org/officeDocument/2006/relationships/hyperlink" Target="https://www.cloudflare.com/learning/dns/dns-records/dns-cname-record/" TargetMode="External"/><Relationship Id="rId10" Type="http://schemas.openxmlformats.org/officeDocument/2006/relationships/hyperlink" Target="https://www.cloudflare.com/learning/dns/dns-records/dns-srv-record/" TargetMode="External"/><Relationship Id="rId4" Type="http://schemas.openxmlformats.org/officeDocument/2006/relationships/hyperlink" Target="https://www.cloudflare.com/learning/dns/dns-records/dns-aaaa-record/" TargetMode="External"/><Relationship Id="rId9" Type="http://schemas.openxmlformats.org/officeDocument/2006/relationships/hyperlink" Target="https://www.cloudflare.com/learning/dns/dns-records/dns-soa-record/"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cloudflare.com/learning/dns/dns-records/dns-ns-record/" TargetMode="External"/><Relationship Id="rId13" Type="http://schemas.openxmlformats.org/officeDocument/2006/relationships/hyperlink" Target="https://docs.aws.amazon.com/pt_br/Route53/latest/DeveloperGuide/MigratingDNS.html" TargetMode="External"/><Relationship Id="rId3" Type="http://schemas.openxmlformats.org/officeDocument/2006/relationships/hyperlink" Target="https://www.cloudflare.com/learning/dns/dns-records/dns-a-record/" TargetMode="External"/><Relationship Id="rId7" Type="http://schemas.openxmlformats.org/officeDocument/2006/relationships/hyperlink" Target="https://www.cloudflare.com/learning/dns/dns-records/dns-txt-record/" TargetMode="External"/><Relationship Id="rId12" Type="http://schemas.openxmlformats.org/officeDocument/2006/relationships/hyperlink" Target="https://console.aws.amazon.com/route53/"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cloudflare.com/learning/dns/dns-records/dns-mx-record/" TargetMode="External"/><Relationship Id="rId11" Type="http://schemas.openxmlformats.org/officeDocument/2006/relationships/hyperlink" Target="https://www.cloudflare.com/learning/dns/dns-records/dns-ptr-record/" TargetMode="External"/><Relationship Id="rId5" Type="http://schemas.openxmlformats.org/officeDocument/2006/relationships/hyperlink" Target="https://www.cloudflare.com/learning/dns/dns-records/dns-cname-record/" TargetMode="External"/><Relationship Id="rId15" Type="http://schemas.openxmlformats.org/officeDocument/2006/relationships/hyperlink" Target="http://aws.amazon.com/route53/pricing/" TargetMode="External"/><Relationship Id="rId10" Type="http://schemas.openxmlformats.org/officeDocument/2006/relationships/hyperlink" Target="https://www.cloudflare.com/learning/dns/dns-records/dns-srv-record/" TargetMode="External"/><Relationship Id="rId4" Type="http://schemas.openxmlformats.org/officeDocument/2006/relationships/hyperlink" Target="https://www.cloudflare.com/learning/dns/dns-records/dns-aaaa-record/" TargetMode="External"/><Relationship Id="rId9" Type="http://schemas.openxmlformats.org/officeDocument/2006/relationships/hyperlink" Target="https://www.cloudflare.com/learning/dns/dns-records/dns-soa-record/" TargetMode="External"/><Relationship Id="rId14" Type="http://schemas.openxmlformats.org/officeDocument/2006/relationships/hyperlink" Target="https://docs.aws.amazon.com/pt_br/Route53/latest/DeveloperGuide/resource-record-sets-editing.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aws.amazon.com/blogs/networking-and-content-delivery/application-load-balancer-type-target-group-for-network-load-balancer" TargetMode="External"/><Relationship Id="rId3" Type="http://schemas.openxmlformats.org/officeDocument/2006/relationships/hyperlink" Target="https://docs.aws.amazon.com/elasticloadbalancing/latest/application/" TargetMode="External"/><Relationship Id="rId7" Type="http://schemas.openxmlformats.org/officeDocument/2006/relationships/hyperlink" Target="https://aws.amazon.com/pt/govcloud-u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aws.amazon.com/pt/about-aws/global-infrastructure/regional-product-services/" TargetMode="External"/><Relationship Id="rId5" Type="http://schemas.openxmlformats.org/officeDocument/2006/relationships/hyperlink" Target="https://aws.amazon.com/privatelink/" TargetMode="External"/><Relationship Id="rId4" Type="http://schemas.openxmlformats.org/officeDocument/2006/relationships/hyperlink" Target="https://docs.aws.amazon.com/elasticloadbalancing/latest/network/" TargetMode="External"/><Relationship Id="rId9" Type="http://schemas.openxmlformats.org/officeDocument/2006/relationships/hyperlink" Target="https://docs.aws.amazon.com/elasticloadbalancing/latest/network/application-load-balancer-target.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dltec.com.br/index.php/cisco-curso-cisco-ccna.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aws.amazon.com/pt_br/Route53/latest/DeveloperGuide/welcome-dns-service.html" TargetMode="External"/><Relationship Id="rId3" Type="http://schemas.openxmlformats.org/officeDocument/2006/relationships/hyperlink" Target="https://docs.aws.amazon.com/pt_br/Route53/latest/DeveloperGuide/route53-dg.pdf#Welcome" TargetMode="External"/><Relationship Id="rId7" Type="http://schemas.openxmlformats.org/officeDocument/2006/relationships/hyperlink" Target="https://docs.aws.amazon.com/pt_br/Route53/latest/DeveloperGuide/getting-started.html" TargetMode="External"/><Relationship Id="rId12" Type="http://schemas.openxmlformats.org/officeDocument/2006/relationships/hyperlink" Target="https://docs.aws.amazon.com/pt_br/Route53/latest/DeveloperGuide/dns-failover.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aws.amazon.com/pt_br/Route53/latest/DeveloperGuide/domain-register.html" TargetMode="External"/><Relationship Id="rId11" Type="http://schemas.openxmlformats.org/officeDocument/2006/relationships/hyperlink" Target="https://docs.aws.amazon.com/pt_br/Route53/latest/DeveloperGuide/welcome-health-checks.html" TargetMode="External"/><Relationship Id="rId5" Type="http://schemas.openxmlformats.org/officeDocument/2006/relationships/hyperlink" Target="https://docs.aws.amazon.com/pt_br/Route53/latest/DeveloperGuide/welcome-domain-registration.html" TargetMode="External"/><Relationship Id="rId10" Type="http://schemas.openxmlformats.org/officeDocument/2006/relationships/hyperlink" Target="https://docs.aws.amazon.com/pt_br/Route53/latest/DeveloperGuide/routing-to-workmail.html" TargetMode="External"/><Relationship Id="rId4" Type="http://schemas.openxmlformats.org/officeDocument/2006/relationships/hyperlink" Target="https://docs.aws.amazon.com/pt_br/Route53/latest/DeveloperGuide/amazon-route-53-release-notes.rss" TargetMode="External"/><Relationship Id="rId9" Type="http://schemas.openxmlformats.org/officeDocument/2006/relationships/hyperlink" Target="https://docs.aws.amazon.com/pt_br/Route53/latest/DeveloperGuide/dns-configuring.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32ze2gidvkk54.cloudfront.net/Amazon_Route_53_Domain_Registration_Pricing_20140731.pdf"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aws.amazon.com/pt_br/Route53/latest/DeveloperGuide/amazon-route-53-release-notes.rss" TargetMode="External"/><Relationship Id="rId5" Type="http://schemas.openxmlformats.org/officeDocument/2006/relationships/hyperlink" Target="https://docs.aws.amazon.com/pt_br/Route53/latest/DeveloperGuide/route53-dg.pdf#routing-policy" TargetMode="External"/><Relationship Id="rId4" Type="http://schemas.openxmlformats.org/officeDocument/2006/relationships/hyperlink" Target="https://aws.amazon.com/consol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f9bd0e587_0_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4f9bd0e58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14f9bd0e587_0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PT" dirty="0"/>
          </a:p>
          <a:p>
            <a:pPr algn="l"/>
            <a:r>
              <a:rPr lang="pt-PT" b="1" dirty="0"/>
              <a:t>Fonte:</a:t>
            </a:r>
            <a:r>
              <a:rPr lang="pt-PT" dirty="0"/>
              <a:t> https://asardana.com/2017/02/25/aws-dns-service-route-53/</a:t>
            </a:r>
          </a:p>
          <a:p>
            <a:pPr algn="l"/>
            <a:endParaRPr lang="pt-PT" sz="1200" i="0" u="none" strike="noStrike" cap="none" dirty="0">
              <a:solidFill>
                <a:srgbClr val="626E73"/>
              </a:solidFill>
              <a:latin typeface="Roboto Light"/>
              <a:ea typeface="Roboto Light"/>
              <a:cs typeface="Roboto Light"/>
              <a:sym typeface="Roboto Ligh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200" i="0" u="none" strike="noStrike" cap="none" dirty="0">
                <a:solidFill>
                  <a:srgbClr val="626E73"/>
                </a:solidFill>
                <a:latin typeface="Roboto Light"/>
                <a:ea typeface="Roboto Light"/>
                <a:cs typeface="Roboto Light"/>
                <a:sym typeface="Roboto Light"/>
              </a:rPr>
              <a:t>A política de roteamento de peso é usada quando há vários recursos para a mesma funcionalidade e o tráfego precisa ser dividido entre os recursos com base em alguns pesos predefinidos.</a:t>
            </a:r>
          </a:p>
          <a:p>
            <a:pPr algn="l"/>
            <a:r>
              <a:rPr lang="pt-BR" sz="1200" i="0" u="none" strike="noStrike" cap="none" dirty="0">
                <a:solidFill>
                  <a:srgbClr val="626E73"/>
                </a:solidFill>
                <a:latin typeface="Roboto Light"/>
                <a:ea typeface="Roboto Light"/>
                <a:cs typeface="Roboto Light"/>
                <a:sym typeface="Roboto Light"/>
              </a:rPr>
              <a:t>A política de roteamento de peso é usada quando há vários recursos para a mesma funcionalidade e o tráfego precisa ser dividido entre os recursos com base em alguns pesos predefinidos.</a:t>
            </a:r>
          </a:p>
          <a:p>
            <a:pPr algn="l"/>
            <a:endParaRPr lang="pt-BR" b="0" i="0" dirty="0">
              <a:solidFill>
                <a:srgbClr val="333333"/>
              </a:solidFill>
              <a:effectLst/>
              <a:latin typeface="AmazonEmberBold"/>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11</a:t>
            </a:fld>
            <a:endParaRPr/>
          </a:p>
        </p:txBody>
      </p:sp>
    </p:spTree>
    <p:extLst>
      <p:ext uri="{BB962C8B-B14F-4D97-AF65-F5344CB8AC3E}">
        <p14:creationId xmlns:p14="http://schemas.microsoft.com/office/powerpoint/2010/main" val="52622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PT" dirty="0"/>
          </a:p>
          <a:p>
            <a:pPr algn="l"/>
            <a:r>
              <a:rPr lang="pt-PT" b="1" dirty="0"/>
              <a:t>Fonte:</a:t>
            </a:r>
            <a:r>
              <a:rPr lang="pt-PT" dirty="0"/>
              <a:t> https://asardana.com/2017/02/25/aws-dns-service-route-53/</a:t>
            </a:r>
          </a:p>
          <a:p>
            <a:pPr algn="l"/>
            <a:r>
              <a:rPr lang="pt-PT" dirty="0"/>
              <a:t>A política de roteamento de latência é usada quando há vários recursos para a mesma funcionalidade e você deseja que o Route 53 responda às consultas DNS com respostas que forneçam a melhor latência, ou seja, a região que fornecerá o tempo de resposta mais rápido.</a:t>
            </a:r>
            <a:endParaRPr lang="pt-BR" b="0" i="0" dirty="0">
              <a:solidFill>
                <a:srgbClr val="333333"/>
              </a:solidFill>
              <a:effectLst/>
              <a:latin typeface="AmazonEmberBold"/>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12</a:t>
            </a:fld>
            <a:endParaRPr/>
          </a:p>
        </p:txBody>
      </p:sp>
    </p:spTree>
    <p:extLst>
      <p:ext uri="{BB962C8B-B14F-4D97-AF65-F5344CB8AC3E}">
        <p14:creationId xmlns:p14="http://schemas.microsoft.com/office/powerpoint/2010/main" val="70198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PT" dirty="0"/>
          </a:p>
          <a:p>
            <a:pPr algn="l"/>
            <a:r>
              <a:rPr lang="pt-PT" b="1" dirty="0"/>
              <a:t>Fonte:</a:t>
            </a:r>
            <a:r>
              <a:rPr lang="pt-PT" dirty="0"/>
              <a:t> https://asardana.com/2017/02/25/aws-dns-service-route-53/</a:t>
            </a:r>
          </a:p>
          <a:p>
            <a:pPr algn="l"/>
            <a:endParaRPr lang="pt-PT" sz="1200" i="0" u="none" strike="noStrike" cap="none" dirty="0">
              <a:solidFill>
                <a:srgbClr val="626E73"/>
              </a:solidFill>
              <a:latin typeface="Roboto Light"/>
              <a:ea typeface="Roboto Light"/>
              <a:cs typeface="Roboto Light"/>
              <a:sym typeface="Roboto Light"/>
            </a:endParaRPr>
          </a:p>
          <a:p>
            <a:pPr lvl="1">
              <a:lnSpc>
                <a:spcPct val="130000"/>
              </a:lnSpc>
              <a:buSzPts val="1100"/>
            </a:pPr>
            <a:r>
              <a:rPr lang="pt-BR" sz="1200" i="0" u="none" strike="noStrike" cap="none" dirty="0">
                <a:solidFill>
                  <a:srgbClr val="626E73"/>
                </a:solidFill>
                <a:latin typeface="Roboto Light"/>
                <a:ea typeface="Roboto Light"/>
                <a:cs typeface="Roboto Light"/>
                <a:sym typeface="Roboto Light"/>
              </a:rPr>
              <a:t>A política de roteamento de </a:t>
            </a:r>
            <a:r>
              <a:rPr lang="pt-BR" sz="1200" i="0" u="none" strike="noStrike" cap="none" dirty="0" err="1">
                <a:solidFill>
                  <a:srgbClr val="626E73"/>
                </a:solidFill>
                <a:latin typeface="Roboto Light"/>
                <a:ea typeface="Roboto Light"/>
                <a:cs typeface="Roboto Light"/>
                <a:sym typeface="Roboto Light"/>
              </a:rPr>
              <a:t>failover</a:t>
            </a:r>
            <a:r>
              <a:rPr lang="pt-BR" sz="1200" i="0" u="none" strike="noStrike" cap="none" dirty="0">
                <a:solidFill>
                  <a:srgbClr val="626E73"/>
                </a:solidFill>
                <a:latin typeface="Roboto Light"/>
                <a:ea typeface="Roboto Light"/>
                <a:cs typeface="Roboto Light"/>
                <a:sym typeface="Roboto Light"/>
              </a:rPr>
              <a:t> é usada para criar uma configuração ativa/passiva de modo que um dos sites esteja ativo e sirva todo o tráfego enquanto o outro site de recuperação de desastres (DR) permanece em espera. O Route 53 monitora a integridade do site primário usando a verificação de integridade.</a:t>
            </a:r>
          </a:p>
          <a:p>
            <a:pPr algn="l"/>
            <a:endParaRPr lang="pt-BR" b="0" i="0" dirty="0">
              <a:solidFill>
                <a:srgbClr val="333333"/>
              </a:solidFill>
              <a:effectLst/>
              <a:latin typeface="AmazonEmberBold"/>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13</a:t>
            </a:fld>
            <a:endParaRPr/>
          </a:p>
        </p:txBody>
      </p:sp>
    </p:spTree>
    <p:extLst>
      <p:ext uri="{BB962C8B-B14F-4D97-AF65-F5344CB8AC3E}">
        <p14:creationId xmlns:p14="http://schemas.microsoft.com/office/powerpoint/2010/main" val="4141570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PT" dirty="0"/>
          </a:p>
          <a:p>
            <a:pPr algn="l"/>
            <a:r>
              <a:rPr lang="pt-PT" b="1" dirty="0"/>
              <a:t>Fonte:</a:t>
            </a:r>
            <a:r>
              <a:rPr lang="pt-PT" dirty="0"/>
              <a:t> https://asardana.com/2017/02/25/aws-dns-service-route-53/</a:t>
            </a:r>
          </a:p>
          <a:p>
            <a:pPr lvl="1">
              <a:lnSpc>
                <a:spcPct val="130000"/>
              </a:lnSpc>
              <a:buSzPts val="1100"/>
            </a:pPr>
            <a:r>
              <a:rPr lang="pt-BR" sz="1200" i="0" u="none" strike="noStrike" cap="none" dirty="0">
                <a:solidFill>
                  <a:srgbClr val="626E73"/>
                </a:solidFill>
                <a:latin typeface="Roboto Light"/>
                <a:ea typeface="Roboto Light"/>
                <a:cs typeface="Roboto Light"/>
                <a:sym typeface="Roboto Light"/>
              </a:rPr>
              <a:t>A política de roteamento de geolocalização é usada para rotear o tráfego com base na localização geográfica de onde a consulta DNS é originada. Esta política permite enviar o tráfego para recursos na mesma região de origem da solicitação, ou seja, permite ter afinidade de site com base na localização dos usuários.</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14</a:t>
            </a:fld>
            <a:endParaRPr/>
          </a:p>
        </p:txBody>
      </p:sp>
    </p:spTree>
    <p:extLst>
      <p:ext uri="{BB962C8B-B14F-4D97-AF65-F5344CB8AC3E}">
        <p14:creationId xmlns:p14="http://schemas.microsoft.com/office/powerpoint/2010/main" val="384101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15</a:t>
            </a:fld>
            <a:endParaRPr/>
          </a:p>
        </p:txBody>
      </p:sp>
    </p:spTree>
    <p:extLst>
      <p:ext uri="{BB962C8B-B14F-4D97-AF65-F5344CB8AC3E}">
        <p14:creationId xmlns:p14="http://schemas.microsoft.com/office/powerpoint/2010/main" val="482382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222222"/>
                </a:solidFill>
                <a:effectLst/>
                <a:latin typeface="-apple-system"/>
              </a:rPr>
              <a:t>Quais são os tipos mais comuns de registro de DNS?</a:t>
            </a:r>
          </a:p>
          <a:p>
            <a:pPr algn="l">
              <a:buFont typeface="Arial" panose="020B0604020202020204" pitchFamily="34" charset="0"/>
              <a:buChar char="•"/>
            </a:pPr>
            <a:r>
              <a:rPr lang="pt-BR" b="1" i="0" dirty="0">
                <a:solidFill>
                  <a:srgbClr val="222222"/>
                </a:solidFill>
                <a:effectLst/>
                <a:latin typeface="-apple-system"/>
              </a:rPr>
              <a:t>Registro A</a:t>
            </a:r>
            <a:r>
              <a:rPr lang="pt-BR" b="0" i="0" dirty="0">
                <a:solidFill>
                  <a:srgbClr val="222222"/>
                </a:solidFill>
                <a:effectLst/>
                <a:latin typeface="-apple-system"/>
              </a:rPr>
              <a:t> — trata-se do registro que contém o endereço IP de um domínio. </a:t>
            </a:r>
            <a:r>
              <a:rPr lang="pt-BR" b="0" i="0" u="none" strike="noStrike" dirty="0">
                <a:solidFill>
                  <a:srgbClr val="0051C3"/>
                </a:solidFill>
                <a:effectLst/>
                <a:latin typeface="-apple-system"/>
                <a:hlinkClick r:id="rId3"/>
              </a:rPr>
              <a:t>Saiba mais sobre o registro 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AAAA</a:t>
            </a:r>
            <a:r>
              <a:rPr lang="pt-BR" b="0" i="0" dirty="0">
                <a:solidFill>
                  <a:srgbClr val="222222"/>
                </a:solidFill>
                <a:effectLst/>
                <a:latin typeface="-apple-system"/>
              </a:rPr>
              <a:t> - Registro que contém o endereço IPv6 para um domínio (ao contrário dos registros A, que listam o endereço IPv4). </a:t>
            </a:r>
            <a:r>
              <a:rPr lang="pt-BR" b="0" i="0" u="none" strike="noStrike" dirty="0">
                <a:solidFill>
                  <a:srgbClr val="0051C3"/>
                </a:solidFill>
                <a:effectLst/>
                <a:latin typeface="-apple-system"/>
                <a:hlinkClick r:id="rId4"/>
              </a:rPr>
              <a:t>Saiba mais sobre o registro AAAA.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CNAME</a:t>
            </a:r>
            <a:r>
              <a:rPr lang="pt-BR" b="0" i="0" dirty="0">
                <a:solidFill>
                  <a:srgbClr val="222222"/>
                </a:solidFill>
                <a:effectLst/>
                <a:latin typeface="-apple-system"/>
              </a:rPr>
              <a:t> — encaminha um domínio ou subdomínio para um outro domínio; NÃO fornece um endereço IP. </a:t>
            </a:r>
            <a:r>
              <a:rPr lang="pt-BR" b="0" i="0" u="none" strike="noStrike" dirty="0">
                <a:solidFill>
                  <a:srgbClr val="0051C3"/>
                </a:solidFill>
                <a:effectLst/>
                <a:latin typeface="-apple-system"/>
                <a:hlinkClick r:id="rId5"/>
              </a:rPr>
              <a:t>Saiba mais sobre o registro CNAME.</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MX</a:t>
            </a:r>
            <a:r>
              <a:rPr lang="pt-BR" b="0" i="0" dirty="0">
                <a:solidFill>
                  <a:srgbClr val="222222"/>
                </a:solidFill>
                <a:effectLst/>
                <a:latin typeface="-apple-system"/>
              </a:rPr>
              <a:t> — direciona o e-mail para um servidor de e-mails. </a:t>
            </a:r>
            <a:r>
              <a:rPr lang="pt-BR" b="0" i="0" u="none" strike="noStrike" dirty="0">
                <a:solidFill>
                  <a:srgbClr val="0051C3"/>
                </a:solidFill>
                <a:effectLst/>
                <a:latin typeface="-apple-system"/>
                <a:hlinkClick r:id="rId6"/>
              </a:rPr>
              <a:t>Saiba mais sobre o registro MX.</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TXT</a:t>
            </a:r>
            <a:r>
              <a:rPr lang="pt-BR" b="0" i="0" dirty="0">
                <a:solidFill>
                  <a:srgbClr val="222222"/>
                </a:solidFill>
                <a:effectLst/>
                <a:latin typeface="-apple-system"/>
              </a:rPr>
              <a:t> - Permite que um administrador armazene notas de texto no registro. Esses registros são frequentemente usados para segurança de e-mail. </a:t>
            </a:r>
            <a:r>
              <a:rPr lang="pt-BR" b="0" i="0" u="none" strike="noStrike" dirty="0">
                <a:solidFill>
                  <a:srgbClr val="0051C3"/>
                </a:solidFill>
                <a:effectLst/>
                <a:latin typeface="-apple-system"/>
                <a:hlinkClick r:id="rId7"/>
              </a:rPr>
              <a:t>Saiba mais sobre o registro TXT.</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NS</a:t>
            </a:r>
            <a:r>
              <a:rPr lang="pt-BR" b="0" i="0" dirty="0">
                <a:solidFill>
                  <a:srgbClr val="222222"/>
                </a:solidFill>
                <a:effectLst/>
                <a:latin typeface="-apple-system"/>
              </a:rPr>
              <a:t> — armazena o </a:t>
            </a:r>
            <a:r>
              <a:rPr lang="pt-BR" b="0" i="0" dirty="0" err="1">
                <a:solidFill>
                  <a:srgbClr val="222222"/>
                </a:solidFill>
                <a:effectLst/>
                <a:latin typeface="-apple-system"/>
              </a:rPr>
              <a:t>nameserver</a:t>
            </a:r>
            <a:r>
              <a:rPr lang="pt-BR" b="0" i="0" dirty="0">
                <a:solidFill>
                  <a:srgbClr val="222222"/>
                </a:solidFill>
                <a:effectLst/>
                <a:latin typeface="-apple-system"/>
              </a:rPr>
              <a:t> de uma entrada de DNS. </a:t>
            </a:r>
            <a:r>
              <a:rPr lang="pt-BR" b="0" i="0" u="none" strike="noStrike" dirty="0">
                <a:solidFill>
                  <a:srgbClr val="0051C3"/>
                </a:solidFill>
                <a:effectLst/>
                <a:latin typeface="-apple-system"/>
                <a:hlinkClick r:id="rId8"/>
              </a:rPr>
              <a:t>Saiba mais sobre o registro NS.</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SOA</a:t>
            </a:r>
            <a:r>
              <a:rPr lang="pt-BR" b="0" i="0" dirty="0">
                <a:solidFill>
                  <a:srgbClr val="222222"/>
                </a:solidFill>
                <a:effectLst/>
                <a:latin typeface="-apple-system"/>
              </a:rPr>
              <a:t> — armazena informações de administrador sobre um domínio. </a:t>
            </a:r>
            <a:r>
              <a:rPr lang="pt-BR" b="0" i="0" u="none" strike="noStrike" dirty="0">
                <a:solidFill>
                  <a:srgbClr val="0051C3"/>
                </a:solidFill>
                <a:effectLst/>
                <a:latin typeface="-apple-system"/>
                <a:hlinkClick r:id="rId9"/>
              </a:rPr>
              <a:t>Saiba mais sobre o registro SOA.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SRV</a:t>
            </a:r>
            <a:r>
              <a:rPr lang="pt-BR" b="0" i="0" dirty="0">
                <a:solidFill>
                  <a:srgbClr val="222222"/>
                </a:solidFill>
                <a:effectLst/>
                <a:latin typeface="-apple-system"/>
              </a:rPr>
              <a:t> — especifica uma porta para serviços específicos. </a:t>
            </a:r>
            <a:r>
              <a:rPr lang="pt-BR" b="0" i="0" u="none" strike="noStrike" dirty="0">
                <a:solidFill>
                  <a:srgbClr val="0051C3"/>
                </a:solidFill>
                <a:effectLst/>
                <a:latin typeface="-apple-system"/>
                <a:hlinkClick r:id="rId10"/>
              </a:rPr>
              <a:t>Saiba mais sobre o registro SRV.</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PTR</a:t>
            </a:r>
            <a:r>
              <a:rPr lang="pt-BR" b="0" i="0" dirty="0">
                <a:solidFill>
                  <a:srgbClr val="222222"/>
                </a:solidFill>
                <a:effectLst/>
                <a:latin typeface="-apple-system"/>
              </a:rPr>
              <a:t> — fornece um nome de domínio em pesquisas inversas. </a:t>
            </a:r>
            <a:r>
              <a:rPr lang="pt-BR" b="0" i="0" u="none" strike="noStrike" dirty="0">
                <a:solidFill>
                  <a:srgbClr val="0051C3"/>
                </a:solidFill>
                <a:effectLst/>
                <a:latin typeface="-apple-system"/>
                <a:hlinkClick r:id="rId11"/>
              </a:rPr>
              <a:t>Saiba mais sobre o registro PTR.</a:t>
            </a:r>
            <a:endParaRPr lang="pt-BR" b="0" i="0" dirty="0">
              <a:solidFill>
                <a:srgbClr val="222222"/>
              </a:solidFill>
              <a:effectLst/>
              <a:latin typeface="-apple-system"/>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Documentação</a:t>
            </a:r>
            <a:r>
              <a:rPr lang="pt-BR" dirty="0"/>
              <a:t>: https://www.cloudflare.com/pt-br/learning/dns/dns-records/</a:t>
            </a: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16</a:t>
            </a:fld>
            <a:endParaRPr/>
          </a:p>
        </p:txBody>
      </p:sp>
    </p:spTree>
    <p:extLst>
      <p:ext uri="{BB962C8B-B14F-4D97-AF65-F5344CB8AC3E}">
        <p14:creationId xmlns:p14="http://schemas.microsoft.com/office/powerpoint/2010/main" val="309138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222222"/>
                </a:solidFill>
                <a:effectLst/>
                <a:latin typeface="-apple-system"/>
              </a:rPr>
              <a:t>Quais são os tipos mais comuns de registro de DNS?</a:t>
            </a:r>
          </a:p>
          <a:p>
            <a:pPr algn="l">
              <a:buFont typeface="Arial" panose="020B0604020202020204" pitchFamily="34" charset="0"/>
              <a:buChar char="•"/>
            </a:pPr>
            <a:r>
              <a:rPr lang="pt-BR" b="1" i="0" dirty="0">
                <a:solidFill>
                  <a:srgbClr val="222222"/>
                </a:solidFill>
                <a:effectLst/>
                <a:latin typeface="-apple-system"/>
              </a:rPr>
              <a:t>Registro A</a:t>
            </a:r>
            <a:r>
              <a:rPr lang="pt-BR" b="0" i="0" dirty="0">
                <a:solidFill>
                  <a:srgbClr val="222222"/>
                </a:solidFill>
                <a:effectLst/>
                <a:latin typeface="-apple-system"/>
              </a:rPr>
              <a:t> — trata-se do registro que contém o endereço IP de um domínio. </a:t>
            </a:r>
            <a:r>
              <a:rPr lang="pt-BR" b="0" i="0" u="none" strike="noStrike" dirty="0">
                <a:solidFill>
                  <a:srgbClr val="0051C3"/>
                </a:solidFill>
                <a:effectLst/>
                <a:latin typeface="-apple-system"/>
                <a:hlinkClick r:id="rId3"/>
              </a:rPr>
              <a:t>Saiba mais sobre o registro 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AAAA</a:t>
            </a:r>
            <a:r>
              <a:rPr lang="pt-BR" b="0" i="0" dirty="0">
                <a:solidFill>
                  <a:srgbClr val="222222"/>
                </a:solidFill>
                <a:effectLst/>
                <a:latin typeface="-apple-system"/>
              </a:rPr>
              <a:t> - Registro que contém o endereço IPv6 para um domínio (ao contrário dos registros A, que listam o endereço IPv4). </a:t>
            </a:r>
            <a:r>
              <a:rPr lang="pt-BR" b="0" i="0" u="none" strike="noStrike" dirty="0">
                <a:solidFill>
                  <a:srgbClr val="0051C3"/>
                </a:solidFill>
                <a:effectLst/>
                <a:latin typeface="-apple-system"/>
                <a:hlinkClick r:id="rId4"/>
              </a:rPr>
              <a:t>Saiba mais sobre o registro AAAA.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CNAME</a:t>
            </a:r>
            <a:r>
              <a:rPr lang="pt-BR" b="0" i="0" dirty="0">
                <a:solidFill>
                  <a:srgbClr val="222222"/>
                </a:solidFill>
                <a:effectLst/>
                <a:latin typeface="-apple-system"/>
              </a:rPr>
              <a:t> — encaminha um domínio ou subdomínio para um outro domínio; NÃO fornece um endereço IP. </a:t>
            </a:r>
            <a:r>
              <a:rPr lang="pt-BR" b="0" i="0" u="none" strike="noStrike" dirty="0">
                <a:solidFill>
                  <a:srgbClr val="0051C3"/>
                </a:solidFill>
                <a:effectLst/>
                <a:latin typeface="-apple-system"/>
                <a:hlinkClick r:id="rId5"/>
              </a:rPr>
              <a:t>Saiba mais sobre o registro CNAME.</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MX</a:t>
            </a:r>
            <a:r>
              <a:rPr lang="pt-BR" b="0" i="0" dirty="0">
                <a:solidFill>
                  <a:srgbClr val="222222"/>
                </a:solidFill>
                <a:effectLst/>
                <a:latin typeface="-apple-system"/>
              </a:rPr>
              <a:t> — direciona o e-mail para um servidor de e-mails. </a:t>
            </a:r>
            <a:r>
              <a:rPr lang="pt-BR" b="0" i="0" u="none" strike="noStrike" dirty="0">
                <a:solidFill>
                  <a:srgbClr val="0051C3"/>
                </a:solidFill>
                <a:effectLst/>
                <a:latin typeface="-apple-system"/>
                <a:hlinkClick r:id="rId6"/>
              </a:rPr>
              <a:t>Saiba mais sobre o registro MX.</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TXT</a:t>
            </a:r>
            <a:r>
              <a:rPr lang="pt-BR" b="0" i="0" dirty="0">
                <a:solidFill>
                  <a:srgbClr val="222222"/>
                </a:solidFill>
                <a:effectLst/>
                <a:latin typeface="-apple-system"/>
              </a:rPr>
              <a:t> - Permite que um administrador armazene notas de texto no registro. Esses registros são frequentemente usados para segurança de e-mail. </a:t>
            </a:r>
            <a:r>
              <a:rPr lang="pt-BR" b="0" i="0" u="none" strike="noStrike" dirty="0">
                <a:solidFill>
                  <a:srgbClr val="0051C3"/>
                </a:solidFill>
                <a:effectLst/>
                <a:latin typeface="-apple-system"/>
                <a:hlinkClick r:id="rId7"/>
              </a:rPr>
              <a:t>Saiba mais sobre o registro TXT.</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NS</a:t>
            </a:r>
            <a:r>
              <a:rPr lang="pt-BR" b="0" i="0" dirty="0">
                <a:solidFill>
                  <a:srgbClr val="222222"/>
                </a:solidFill>
                <a:effectLst/>
                <a:latin typeface="-apple-system"/>
              </a:rPr>
              <a:t> — armazena o </a:t>
            </a:r>
            <a:r>
              <a:rPr lang="pt-BR" b="0" i="0" dirty="0" err="1">
                <a:solidFill>
                  <a:srgbClr val="222222"/>
                </a:solidFill>
                <a:effectLst/>
                <a:latin typeface="-apple-system"/>
              </a:rPr>
              <a:t>nameserver</a:t>
            </a:r>
            <a:r>
              <a:rPr lang="pt-BR" b="0" i="0" dirty="0">
                <a:solidFill>
                  <a:srgbClr val="222222"/>
                </a:solidFill>
                <a:effectLst/>
                <a:latin typeface="-apple-system"/>
              </a:rPr>
              <a:t> de uma entrada de DNS. </a:t>
            </a:r>
            <a:r>
              <a:rPr lang="pt-BR" b="0" i="0" u="none" strike="noStrike" dirty="0">
                <a:solidFill>
                  <a:srgbClr val="0051C3"/>
                </a:solidFill>
                <a:effectLst/>
                <a:latin typeface="-apple-system"/>
                <a:hlinkClick r:id="rId8"/>
              </a:rPr>
              <a:t>Saiba mais sobre o registro NS.</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SOA</a:t>
            </a:r>
            <a:r>
              <a:rPr lang="pt-BR" b="0" i="0" dirty="0">
                <a:solidFill>
                  <a:srgbClr val="222222"/>
                </a:solidFill>
                <a:effectLst/>
                <a:latin typeface="-apple-system"/>
              </a:rPr>
              <a:t> — armazena informações de administrador sobre um domínio. </a:t>
            </a:r>
            <a:r>
              <a:rPr lang="pt-BR" b="0" i="0" u="none" strike="noStrike" dirty="0">
                <a:solidFill>
                  <a:srgbClr val="0051C3"/>
                </a:solidFill>
                <a:effectLst/>
                <a:latin typeface="-apple-system"/>
                <a:hlinkClick r:id="rId9"/>
              </a:rPr>
              <a:t>Saiba mais sobre o registro SOA.</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SRV</a:t>
            </a:r>
            <a:r>
              <a:rPr lang="pt-BR" b="0" i="0" dirty="0">
                <a:solidFill>
                  <a:srgbClr val="222222"/>
                </a:solidFill>
                <a:effectLst/>
                <a:latin typeface="-apple-system"/>
              </a:rPr>
              <a:t> — especifica uma porta para serviços específicos. </a:t>
            </a:r>
            <a:r>
              <a:rPr lang="pt-BR" b="0" i="0" u="none" strike="noStrike" dirty="0">
                <a:solidFill>
                  <a:srgbClr val="0051C3"/>
                </a:solidFill>
                <a:effectLst/>
                <a:latin typeface="-apple-system"/>
                <a:hlinkClick r:id="rId10"/>
              </a:rPr>
              <a:t>Saiba mais sobre o registro SRV.</a:t>
            </a:r>
            <a:endParaRPr lang="pt-BR" b="0" i="0" dirty="0">
              <a:solidFill>
                <a:srgbClr val="222222"/>
              </a:solidFill>
              <a:effectLst/>
              <a:latin typeface="-apple-system"/>
            </a:endParaRPr>
          </a:p>
          <a:p>
            <a:pPr algn="l">
              <a:buFont typeface="Arial" panose="020B0604020202020204" pitchFamily="34" charset="0"/>
              <a:buChar char="•"/>
            </a:pPr>
            <a:r>
              <a:rPr lang="pt-BR" b="1" i="0" dirty="0">
                <a:solidFill>
                  <a:srgbClr val="222222"/>
                </a:solidFill>
                <a:effectLst/>
                <a:latin typeface="-apple-system"/>
              </a:rPr>
              <a:t>Registro PTR</a:t>
            </a:r>
            <a:r>
              <a:rPr lang="pt-BR" b="0" i="0" dirty="0">
                <a:solidFill>
                  <a:srgbClr val="222222"/>
                </a:solidFill>
                <a:effectLst/>
                <a:latin typeface="-apple-system"/>
              </a:rPr>
              <a:t> — fornece um nome de domínio em pesquisas inversas. </a:t>
            </a:r>
            <a:r>
              <a:rPr lang="pt-BR" b="0" i="0" u="none" strike="noStrike" dirty="0">
                <a:solidFill>
                  <a:srgbClr val="0051C3"/>
                </a:solidFill>
                <a:effectLst/>
                <a:latin typeface="-apple-system"/>
                <a:hlinkClick r:id="rId11"/>
              </a:rPr>
              <a:t>Saiba mais sobre o registro PTR.</a:t>
            </a:r>
            <a:endParaRPr lang="pt-BR" b="0" i="0" dirty="0">
              <a:solidFill>
                <a:srgbClr val="222222"/>
              </a:solidFill>
              <a:effectLst/>
              <a:latin typeface="-apple-system"/>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Documentação</a:t>
            </a:r>
            <a:r>
              <a:rPr lang="pt-BR" dirty="0"/>
              <a:t>: https://www.cloudflare.com/pt-br/learning/dns/dns-records/</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lang="pt-BR" dirty="0"/>
          </a:p>
          <a:p>
            <a:pPr algn="l"/>
            <a:r>
              <a:rPr lang="pt-BR" b="1" i="0" dirty="0">
                <a:solidFill>
                  <a:srgbClr val="16191F"/>
                </a:solidFill>
                <a:effectLst/>
                <a:latin typeface="Amazon Ember"/>
              </a:rPr>
              <a:t>Registro de servidor de nome (NS)</a:t>
            </a: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Route 53 cria automaticamente um registro de servidor de nome (NS) que tem o mesmo nome que sua zona hospedada. Ele lista os quatro servidores de nome que são os servidores de nome autoritativos para sua zona hospedada. Exceto em circunstâncias raras, recomendamos que você não adicione, altere ou exclua servidores de nomes neste registro.</a:t>
            </a:r>
          </a:p>
          <a:p>
            <a:pPr algn="l"/>
            <a:r>
              <a:rPr lang="pt-BR" b="0" i="0" dirty="0">
                <a:solidFill>
                  <a:srgbClr val="16191F"/>
                </a:solidFill>
                <a:effectLst/>
                <a:latin typeface="Amazon Ember"/>
              </a:rPr>
              <a:t>Os exemplos a seguir mostram o formato dos nomes dos servidores de nome do Route 53 (esses são apenas exemplos; não os use quando atualizar seus registros de servidor de nome do registrador):</a:t>
            </a:r>
          </a:p>
          <a:p>
            <a:pPr algn="l">
              <a:buFont typeface="Arial" panose="020B0604020202020204" pitchFamily="34" charset="0"/>
              <a:buChar char="•"/>
            </a:pPr>
            <a:r>
              <a:rPr lang="pt-BR" b="0" i="1" dirty="0">
                <a:solidFill>
                  <a:srgbClr val="16191F"/>
                </a:solidFill>
                <a:effectLst/>
                <a:latin typeface="Amazon Ember"/>
              </a:rPr>
              <a:t>ns-2048.awsdns-64.com</a:t>
            </a:r>
            <a:endParaRPr lang="pt-BR" b="0" i="0" dirty="0">
              <a:solidFill>
                <a:srgbClr val="16191F"/>
              </a:solidFill>
              <a:effectLst/>
              <a:latin typeface="Amazon Ember"/>
            </a:endParaRPr>
          </a:p>
          <a:p>
            <a:pPr algn="l">
              <a:buFont typeface="Arial" panose="020B0604020202020204" pitchFamily="34" charset="0"/>
              <a:buChar char="•"/>
            </a:pPr>
            <a:r>
              <a:rPr lang="pt-BR" b="0" i="1" dirty="0">
                <a:solidFill>
                  <a:srgbClr val="16191F"/>
                </a:solidFill>
                <a:effectLst/>
                <a:latin typeface="Amazon Ember"/>
              </a:rPr>
              <a:t>ns-2049.awsdns-65.net</a:t>
            </a:r>
            <a:endParaRPr lang="pt-BR" b="0" i="0" dirty="0">
              <a:solidFill>
                <a:srgbClr val="16191F"/>
              </a:solidFill>
              <a:effectLst/>
              <a:latin typeface="Amazon Ember"/>
            </a:endParaRPr>
          </a:p>
          <a:p>
            <a:pPr algn="l">
              <a:buFont typeface="Arial" panose="020B0604020202020204" pitchFamily="34" charset="0"/>
              <a:buChar char="•"/>
            </a:pPr>
            <a:r>
              <a:rPr lang="pt-BR" b="0" i="1" dirty="0">
                <a:solidFill>
                  <a:srgbClr val="16191F"/>
                </a:solidFill>
                <a:effectLst/>
                <a:latin typeface="Amazon Ember"/>
              </a:rPr>
              <a:t>ns-2050.awsdns-66.org</a:t>
            </a:r>
            <a:endParaRPr lang="pt-BR" b="0" i="0" dirty="0">
              <a:solidFill>
                <a:srgbClr val="16191F"/>
              </a:solidFill>
              <a:effectLst/>
              <a:latin typeface="Amazon Ember"/>
            </a:endParaRPr>
          </a:p>
          <a:p>
            <a:pPr algn="l">
              <a:buFont typeface="Arial" panose="020B0604020202020204" pitchFamily="34" charset="0"/>
              <a:buChar char="•"/>
            </a:pPr>
            <a:r>
              <a:rPr lang="pt-BR" b="0" i="1" dirty="0">
                <a:solidFill>
                  <a:srgbClr val="16191F"/>
                </a:solidFill>
                <a:effectLst/>
                <a:latin typeface="Amazon Ember"/>
              </a:rPr>
              <a:t>ns-2051.awsdns-67.co.uk</a:t>
            </a:r>
            <a:endParaRPr lang="pt-BR" b="0" i="0" dirty="0">
              <a:solidFill>
                <a:srgbClr val="16191F"/>
              </a:solidFill>
              <a:effectLst/>
              <a:latin typeface="Amazon Ember"/>
            </a:endParaRPr>
          </a:p>
          <a:p>
            <a:pPr algn="l"/>
            <a:r>
              <a:rPr lang="pt-BR" b="0" i="0" dirty="0">
                <a:solidFill>
                  <a:srgbClr val="16191F"/>
                </a:solidFill>
                <a:effectLst/>
                <a:latin typeface="Amazon Ember"/>
              </a:rPr>
              <a:t>Para obter a lista dos servidores de nome da sua zona hospedada:</a:t>
            </a:r>
          </a:p>
          <a:p>
            <a:pPr algn="l">
              <a:buFont typeface="+mj-lt"/>
              <a:buAutoNum type="arabicPeriod"/>
            </a:pPr>
            <a:r>
              <a:rPr lang="pt-BR" b="0" i="0" dirty="0">
                <a:solidFill>
                  <a:srgbClr val="16191F"/>
                </a:solidFill>
                <a:effectLst/>
                <a:latin typeface="Amazon Ember"/>
              </a:rPr>
              <a:t>Faça login no AWS Management Console e abra o console do Route 53 em </a:t>
            </a:r>
            <a:r>
              <a:rPr lang="pt-BR" b="0" i="0" u="none" strike="noStrike" dirty="0">
                <a:solidFill>
                  <a:srgbClr val="16191F"/>
                </a:solidFill>
                <a:effectLst/>
                <a:latin typeface="Amazon Ember"/>
                <a:hlinkClick r:id="rId12"/>
              </a:rPr>
              <a:t>https://console.aws.amazon.com/route53/</a:t>
            </a:r>
            <a:r>
              <a:rPr lang="pt-BR" b="0" i="0" dirty="0">
                <a:solidFill>
                  <a:srgbClr val="16191F"/>
                </a:solidFill>
                <a:effectLst/>
                <a:latin typeface="Amazon Ember"/>
              </a:rPr>
              <a:t>.</a:t>
            </a:r>
          </a:p>
          <a:p>
            <a:pPr algn="l">
              <a:buFont typeface="+mj-lt"/>
              <a:buAutoNum type="arabicPeriod"/>
            </a:pPr>
            <a:r>
              <a:rPr lang="pt-BR" b="0" i="0" dirty="0">
                <a:solidFill>
                  <a:srgbClr val="16191F"/>
                </a:solidFill>
                <a:effectLst/>
                <a:latin typeface="Amazon Ember"/>
              </a:rPr>
              <a:t>No painel de navegação, clique em </a:t>
            </a:r>
            <a:r>
              <a:rPr lang="pt-BR" b="1" i="0" dirty="0" err="1">
                <a:solidFill>
                  <a:srgbClr val="16191F"/>
                </a:solidFill>
                <a:effectLst/>
                <a:latin typeface="Amazon Ember"/>
              </a:rPr>
              <a:t>Hosted</a:t>
            </a:r>
            <a:r>
              <a:rPr lang="pt-BR" b="1" i="0" dirty="0">
                <a:solidFill>
                  <a:srgbClr val="16191F"/>
                </a:solidFill>
                <a:effectLst/>
                <a:latin typeface="Amazon Ember"/>
              </a:rPr>
              <a:t> zones</a:t>
            </a:r>
            <a:r>
              <a:rPr lang="pt-BR" b="0" i="0" dirty="0">
                <a:solidFill>
                  <a:srgbClr val="16191F"/>
                </a:solidFill>
                <a:effectLst/>
                <a:latin typeface="Amazon Ember"/>
              </a:rPr>
              <a:t> (Zonas hospedadas).</a:t>
            </a:r>
          </a:p>
          <a:p>
            <a:pPr algn="l">
              <a:buFont typeface="+mj-lt"/>
              <a:buAutoNum type="arabicPeriod"/>
            </a:pPr>
            <a:r>
              <a:rPr lang="pt-BR" b="0" i="0" dirty="0">
                <a:solidFill>
                  <a:srgbClr val="16191F"/>
                </a:solidFill>
                <a:effectLst/>
                <a:latin typeface="Amazon Ember"/>
              </a:rPr>
              <a:t>Na página </a:t>
            </a:r>
            <a:r>
              <a:rPr lang="pt-BR" b="1" i="0" dirty="0" err="1">
                <a:solidFill>
                  <a:srgbClr val="16191F"/>
                </a:solidFill>
                <a:effectLst/>
                <a:latin typeface="Amazon Ember"/>
              </a:rPr>
              <a:t>Hosted</a:t>
            </a:r>
            <a:r>
              <a:rPr lang="pt-BR" b="1" i="0" dirty="0">
                <a:solidFill>
                  <a:srgbClr val="16191F"/>
                </a:solidFill>
                <a:effectLst/>
                <a:latin typeface="Amazon Ember"/>
              </a:rPr>
              <a:t> zones</a:t>
            </a:r>
            <a:r>
              <a:rPr lang="pt-BR" b="0" i="0" dirty="0">
                <a:solidFill>
                  <a:srgbClr val="16191F"/>
                </a:solidFill>
                <a:effectLst/>
                <a:latin typeface="Amazon Ember"/>
              </a:rPr>
              <a:t> (Zonas hospedadas), escolha o botão de opção (não o nome) da zona hospedada, depois escolha </a:t>
            </a:r>
            <a:r>
              <a:rPr lang="pt-BR" b="1" i="0" dirty="0" err="1">
                <a:solidFill>
                  <a:srgbClr val="16191F"/>
                </a:solidFill>
                <a:effectLst/>
                <a:latin typeface="Amazon Ember"/>
              </a:rPr>
              <a:t>View</a:t>
            </a:r>
            <a:r>
              <a:rPr lang="pt-BR" b="1" i="0" dirty="0">
                <a:solidFill>
                  <a:srgbClr val="16191F"/>
                </a:solidFill>
                <a:effectLst/>
                <a:latin typeface="Amazon Ember"/>
              </a:rPr>
              <a:t> </a:t>
            </a:r>
            <a:r>
              <a:rPr lang="pt-BR" b="1" i="0" dirty="0" err="1">
                <a:solidFill>
                  <a:srgbClr val="16191F"/>
                </a:solidFill>
                <a:effectLst/>
                <a:latin typeface="Amazon Ember"/>
              </a:rPr>
              <a:t>details</a:t>
            </a:r>
            <a:r>
              <a:rPr lang="pt-BR" b="0" i="0" dirty="0">
                <a:solidFill>
                  <a:srgbClr val="16191F"/>
                </a:solidFill>
                <a:effectLst/>
                <a:latin typeface="Amazon Ember"/>
              </a:rPr>
              <a:t> (Exibir detalhes).</a:t>
            </a:r>
          </a:p>
          <a:p>
            <a:pPr algn="l">
              <a:buFont typeface="+mj-lt"/>
              <a:buAutoNum type="arabicPeriod"/>
            </a:pPr>
            <a:r>
              <a:rPr lang="pt-BR" b="0" i="0" dirty="0">
                <a:solidFill>
                  <a:srgbClr val="16191F"/>
                </a:solidFill>
                <a:effectLst/>
                <a:latin typeface="Amazon Ember"/>
              </a:rPr>
              <a:t>Na página de detalhes da zona hospedada, escolha </a:t>
            </a:r>
            <a:r>
              <a:rPr lang="pt-BR" b="1" i="0" dirty="0" err="1">
                <a:solidFill>
                  <a:srgbClr val="16191F"/>
                </a:solidFill>
                <a:effectLst/>
                <a:latin typeface="Amazon Ember"/>
              </a:rPr>
              <a:t>Hosted</a:t>
            </a:r>
            <a:r>
              <a:rPr lang="pt-BR" b="1" i="0" dirty="0">
                <a:solidFill>
                  <a:srgbClr val="16191F"/>
                </a:solidFill>
                <a:effectLst/>
                <a:latin typeface="Amazon Ember"/>
              </a:rPr>
              <a:t> zone </a:t>
            </a:r>
            <a:r>
              <a:rPr lang="pt-BR" b="1" i="0" dirty="0" err="1">
                <a:solidFill>
                  <a:srgbClr val="16191F"/>
                </a:solidFill>
                <a:effectLst/>
                <a:latin typeface="Amazon Ember"/>
              </a:rPr>
              <a:t>details</a:t>
            </a:r>
            <a:r>
              <a:rPr lang="pt-BR" b="0" i="0" dirty="0">
                <a:solidFill>
                  <a:srgbClr val="16191F"/>
                </a:solidFill>
                <a:effectLst/>
                <a:latin typeface="Amazon Ember"/>
              </a:rPr>
              <a:t> (Detalhes da zona hospedada).</a:t>
            </a:r>
          </a:p>
          <a:p>
            <a:pPr algn="l">
              <a:buFont typeface="+mj-lt"/>
              <a:buAutoNum type="arabicPeriod"/>
            </a:pPr>
            <a:r>
              <a:rPr lang="pt-BR" b="0" i="0" dirty="0">
                <a:solidFill>
                  <a:srgbClr val="16191F"/>
                </a:solidFill>
                <a:effectLst/>
                <a:latin typeface="Amazon Ember"/>
              </a:rPr>
              <a:t>Anote os quatro servidores listados para </a:t>
            </a:r>
            <a:r>
              <a:rPr lang="pt-BR" b="1" i="0" dirty="0" err="1">
                <a:solidFill>
                  <a:srgbClr val="16191F"/>
                </a:solidFill>
                <a:effectLst/>
                <a:latin typeface="Amazon Ember"/>
              </a:rPr>
              <a:t>Name</a:t>
            </a:r>
            <a:r>
              <a:rPr lang="pt-BR" b="1" i="0" dirty="0">
                <a:solidFill>
                  <a:srgbClr val="16191F"/>
                </a:solidFill>
                <a:effectLst/>
                <a:latin typeface="Amazon Ember"/>
              </a:rPr>
              <a:t> servers</a:t>
            </a:r>
            <a:r>
              <a:rPr lang="pt-BR" b="0" i="0" dirty="0">
                <a:solidFill>
                  <a:srgbClr val="16191F"/>
                </a:solidFill>
                <a:effectLst/>
                <a:latin typeface="Amazon Ember"/>
              </a:rPr>
              <a:t> (Servidores de nome).</a:t>
            </a:r>
          </a:p>
          <a:p>
            <a:pPr algn="l"/>
            <a:r>
              <a:rPr lang="pt-BR" b="0" i="0" dirty="0">
                <a:solidFill>
                  <a:srgbClr val="16191F"/>
                </a:solidFill>
                <a:effectLst/>
                <a:latin typeface="Amazon Ember"/>
              </a:rPr>
              <a:t>Para obter informações sobre como migrar o serviço DNS de outro provedor de serviço DNS para o Route 53, consulte </a:t>
            </a:r>
            <a:r>
              <a:rPr lang="pt-BR" b="0" i="0" u="none" strike="noStrike" dirty="0">
                <a:solidFill>
                  <a:srgbClr val="16191F"/>
                </a:solidFill>
                <a:effectLst/>
                <a:latin typeface="Amazon Ember"/>
                <a:hlinkClick r:id="rId13"/>
              </a:rPr>
              <a:t>Como transformar o </a:t>
            </a:r>
            <a:r>
              <a:rPr lang="pt-BR" b="0" i="0" u="none" strike="noStrike" dirty="0" err="1">
                <a:solidFill>
                  <a:srgbClr val="16191F"/>
                </a:solidFill>
                <a:effectLst/>
                <a:latin typeface="Amazon Ember"/>
                <a:hlinkClick r:id="rId13"/>
              </a:rPr>
              <a:t>Amazon</a:t>
            </a:r>
            <a:r>
              <a:rPr lang="pt-BR" b="0" i="0" u="none" strike="noStrike" dirty="0">
                <a:solidFill>
                  <a:srgbClr val="16191F"/>
                </a:solidFill>
                <a:effectLst/>
                <a:latin typeface="Amazon Ember"/>
                <a:hlinkClick r:id="rId13"/>
              </a:rPr>
              <a:t> Route 53 no serviço de DNS para um domínio existente</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Registro de início de autoridade (SOA)</a:t>
            </a:r>
          </a:p>
          <a:p>
            <a:pPr algn="l"/>
            <a:r>
              <a:rPr lang="pt-BR" b="0" i="0" dirty="0">
                <a:solidFill>
                  <a:srgbClr val="16191F"/>
                </a:solidFill>
                <a:effectLst/>
                <a:latin typeface="Amazon Ember"/>
              </a:rPr>
              <a:t>O registro de início de autoridade (SOA) identifica informações básicas de DNS sobre o domínio, por exemplo:</a:t>
            </a:r>
          </a:p>
          <a:p>
            <a:pPr algn="l"/>
            <a:r>
              <a:rPr lang="pt-BR" dirty="0">
                <a:solidFill>
                  <a:srgbClr val="986801"/>
                </a:solidFill>
                <a:effectLst/>
              </a:rPr>
              <a:t>ns</a:t>
            </a:r>
            <a:r>
              <a:rPr lang="pt-BR" dirty="0"/>
              <a:t>-</a:t>
            </a:r>
            <a:r>
              <a:rPr lang="pt-BR" dirty="0">
                <a:solidFill>
                  <a:srgbClr val="986801"/>
                </a:solidFill>
                <a:effectLst/>
              </a:rPr>
              <a:t>2048</a:t>
            </a:r>
            <a:r>
              <a:rPr lang="pt-BR" dirty="0"/>
              <a:t>.awsdns-</a:t>
            </a:r>
            <a:r>
              <a:rPr lang="pt-BR" dirty="0">
                <a:solidFill>
                  <a:srgbClr val="986801"/>
                </a:solidFill>
                <a:effectLst/>
              </a:rPr>
              <a:t>64</a:t>
            </a:r>
            <a:r>
              <a:rPr lang="pt-BR" dirty="0"/>
              <a:t>.net. hostmaster.example.com. </a:t>
            </a:r>
            <a:r>
              <a:rPr lang="pt-BR" dirty="0">
                <a:solidFill>
                  <a:srgbClr val="986801"/>
                </a:solidFill>
                <a:effectLst/>
              </a:rPr>
              <a:t>1</a:t>
            </a:r>
            <a:r>
              <a:rPr lang="pt-BR" dirty="0"/>
              <a:t> </a:t>
            </a:r>
            <a:r>
              <a:rPr lang="pt-BR" dirty="0">
                <a:solidFill>
                  <a:srgbClr val="986801"/>
                </a:solidFill>
                <a:effectLst/>
              </a:rPr>
              <a:t>7200</a:t>
            </a:r>
            <a:r>
              <a:rPr lang="pt-BR" dirty="0"/>
              <a:t> </a:t>
            </a:r>
            <a:r>
              <a:rPr lang="pt-BR" dirty="0">
                <a:solidFill>
                  <a:srgbClr val="986801"/>
                </a:solidFill>
                <a:effectLst/>
              </a:rPr>
              <a:t>900</a:t>
            </a:r>
            <a:r>
              <a:rPr lang="pt-BR" dirty="0"/>
              <a:t> </a:t>
            </a:r>
            <a:r>
              <a:rPr lang="pt-BR" dirty="0">
                <a:solidFill>
                  <a:srgbClr val="986801"/>
                </a:solidFill>
                <a:effectLst/>
              </a:rPr>
              <a:t>1209600</a:t>
            </a:r>
            <a:r>
              <a:rPr lang="pt-BR" dirty="0"/>
              <a:t> </a:t>
            </a:r>
            <a:r>
              <a:rPr lang="pt-BR" dirty="0">
                <a:solidFill>
                  <a:srgbClr val="986801"/>
                </a:solidFill>
                <a:effectLst/>
              </a:rPr>
              <a:t>86400</a:t>
            </a:r>
            <a:r>
              <a:rPr lang="pt-BR" b="0" i="0" dirty="0">
                <a:solidFill>
                  <a:srgbClr val="16191F"/>
                </a:solidFill>
                <a:effectLst/>
                <a:latin typeface="Amazon Ember"/>
              </a:rPr>
              <a:t>Um registro SOA inclui os seguintes elementos:</a:t>
            </a:r>
          </a:p>
          <a:p>
            <a:pPr algn="l">
              <a:buFont typeface="Arial" panose="020B0604020202020204" pitchFamily="34" charset="0"/>
              <a:buChar char="•"/>
            </a:pPr>
            <a:r>
              <a:rPr lang="pt-BR" b="0" i="0" dirty="0">
                <a:solidFill>
                  <a:srgbClr val="16191F"/>
                </a:solidFill>
                <a:effectLst/>
                <a:latin typeface="Amazon Ember"/>
              </a:rPr>
              <a:t>O servidor de nome do Route 53 que criou o registro SOA, por exemplo, ns-2048.awsdns-64.net.</a:t>
            </a:r>
          </a:p>
          <a:p>
            <a:pPr algn="l">
              <a:buFont typeface="Arial" panose="020B0604020202020204" pitchFamily="34" charset="0"/>
              <a:buChar char="•"/>
            </a:pPr>
            <a:r>
              <a:rPr lang="pt-BR" b="0" i="0" dirty="0">
                <a:solidFill>
                  <a:srgbClr val="16191F"/>
                </a:solidFill>
                <a:effectLst/>
                <a:latin typeface="Amazon Ember"/>
              </a:rPr>
              <a:t>O endereço de e-mail do administrador. O símbolo @ é substituído por um ponto, por exemplo, hostmaster.example.com. O valor padrão é um endereço de e-mail amazon.com que não é monitorado.</a:t>
            </a:r>
          </a:p>
          <a:p>
            <a:pPr algn="l">
              <a:buFont typeface="Arial" panose="020B0604020202020204" pitchFamily="34" charset="0"/>
              <a:buChar char="•"/>
            </a:pPr>
            <a:r>
              <a:rPr lang="pt-BR" b="0" i="0" dirty="0">
                <a:solidFill>
                  <a:srgbClr val="16191F"/>
                </a:solidFill>
                <a:effectLst/>
                <a:latin typeface="Amazon Ember"/>
              </a:rPr>
              <a:t>Um número de série que você pode incrementar opcionalmente sempre que atualizar um registro na zona hospedada. O Route 53 não incrementa o número automaticamente. (O número de série é usado pelos serviços DNS que oferecem suporte a DNS secundário.) No exemplo, esse valor é 1.</a:t>
            </a:r>
          </a:p>
          <a:p>
            <a:pPr algn="l">
              <a:buFont typeface="Arial" panose="020B0604020202020204" pitchFamily="34" charset="0"/>
              <a:buChar char="•"/>
            </a:pPr>
            <a:r>
              <a:rPr lang="pt-BR" b="0" i="0" dirty="0">
                <a:solidFill>
                  <a:srgbClr val="16191F"/>
                </a:solidFill>
                <a:effectLst/>
                <a:latin typeface="Amazon Ember"/>
              </a:rPr>
              <a:t>Um tempo de atualização em segundos que os servidores DNS secundários aguardam antes de consultar o registro SOA do servidor DNS principal para verificar as alterações. No exemplo, esse valor é 7200.</a:t>
            </a:r>
          </a:p>
          <a:p>
            <a:pPr algn="l">
              <a:buFont typeface="Arial" panose="020B0604020202020204" pitchFamily="34" charset="0"/>
              <a:buChar char="•"/>
            </a:pPr>
            <a:r>
              <a:rPr lang="pt-BR" b="0" i="0" dirty="0">
                <a:solidFill>
                  <a:srgbClr val="16191F"/>
                </a:solidFill>
                <a:effectLst/>
                <a:latin typeface="Amazon Ember"/>
              </a:rPr>
              <a:t>O intervalo de repetição em segundos que um servidor secundário aguarda antes de repetir uma transferência de zona com falha. Normalmente, o tempo de repetição é menor do que o tempo de atualização. No exemplo, esse valor é 900 (15 minutos).</a:t>
            </a:r>
          </a:p>
          <a:p>
            <a:pPr algn="l">
              <a:buFont typeface="Arial" panose="020B0604020202020204" pitchFamily="34" charset="0"/>
              <a:buChar char="•"/>
            </a:pPr>
            <a:r>
              <a:rPr lang="pt-BR" b="0" i="0" dirty="0">
                <a:solidFill>
                  <a:srgbClr val="16191F"/>
                </a:solidFill>
                <a:effectLst/>
                <a:latin typeface="Amazon Ember"/>
              </a:rPr>
              <a:t>O tempo de expiração em segundos que um servidor secundário continuará tentando concluir uma transferência de zona. Se esse tempo decorrer antes de uma transferência de zona bem-sucedida, o servidor secundário parará de responder a consultas porque considera que seus dados são muito antigos para serem confiáveis. No exemplo, esse valor é 1209600 (duas semanas).</a:t>
            </a:r>
          </a:p>
          <a:p>
            <a:pPr algn="l">
              <a:buFont typeface="Arial" panose="020B0604020202020204" pitchFamily="34" charset="0"/>
              <a:buChar char="•"/>
            </a:pPr>
            <a:r>
              <a:rPr lang="pt-BR" b="0" i="0" dirty="0">
                <a:solidFill>
                  <a:srgbClr val="16191F"/>
                </a:solidFill>
                <a:effectLst/>
                <a:latin typeface="Amazon Ember"/>
              </a:rPr>
              <a:t>O tempo mínimo de vida (TTL). Esse valor ajuda a definir o período em que os resolvedores recursivos devem armazenar em cache as seguintes respostas do Route 53:</a:t>
            </a:r>
          </a:p>
          <a:p>
            <a:pPr algn="l">
              <a:buFont typeface="Arial" panose="020B0604020202020204" pitchFamily="34" charset="0"/>
              <a:buChar char="•"/>
            </a:pPr>
            <a:r>
              <a:rPr lang="pt-BR" b="1" i="0" dirty="0" err="1">
                <a:solidFill>
                  <a:srgbClr val="16191F"/>
                </a:solidFill>
                <a:effectLst/>
                <a:latin typeface="Amazon Ember"/>
              </a:rPr>
              <a:t>NXDOMAIN</a:t>
            </a:r>
            <a:r>
              <a:rPr lang="pt-BR" b="0" i="0" dirty="0" err="1">
                <a:solidFill>
                  <a:srgbClr val="16191F"/>
                </a:solidFill>
                <a:effectLst/>
                <a:latin typeface="Amazon Ember"/>
              </a:rPr>
              <a:t>Não</a:t>
            </a:r>
            <a:r>
              <a:rPr lang="pt-BR" b="0" i="0" dirty="0">
                <a:solidFill>
                  <a:srgbClr val="16191F"/>
                </a:solidFill>
                <a:effectLst/>
                <a:latin typeface="Amazon Ember"/>
              </a:rPr>
              <a:t> há nenhum registro de qualquer tipo com o nome especificado na consulta DNS, como exemplo.com. Também não há registros que sejam filhos do nome especificado na consulta DNS, como zenith.exemplo.com.</a:t>
            </a:r>
          </a:p>
          <a:p>
            <a:pPr algn="l">
              <a:buFont typeface="Arial" panose="020B0604020202020204" pitchFamily="34" charset="0"/>
              <a:buChar char="•"/>
            </a:pPr>
            <a:r>
              <a:rPr lang="pt-BR" b="1" i="0" dirty="0" err="1">
                <a:solidFill>
                  <a:srgbClr val="16191F"/>
                </a:solidFill>
                <a:effectLst/>
                <a:latin typeface="Amazon Ember"/>
              </a:rPr>
              <a:t>NODATA</a:t>
            </a:r>
            <a:r>
              <a:rPr lang="pt-BR" b="0" i="0" dirty="0" err="1">
                <a:solidFill>
                  <a:srgbClr val="16191F"/>
                </a:solidFill>
                <a:effectLst/>
                <a:latin typeface="Amazon Ember"/>
              </a:rPr>
              <a:t>Há</a:t>
            </a:r>
            <a:r>
              <a:rPr lang="pt-BR" b="0" i="0" dirty="0">
                <a:solidFill>
                  <a:srgbClr val="16191F"/>
                </a:solidFill>
                <a:effectLst/>
                <a:latin typeface="Amazon Ember"/>
              </a:rPr>
              <a:t> pelo menos um registro com o nome especificado na consulta DNS, mas nenhum desses registros tem o tipo (como A) especificado na consulta DNS.</a:t>
            </a:r>
          </a:p>
          <a:p>
            <a:pPr algn="l">
              <a:buFont typeface="Arial" panose="020B0604020202020204" pitchFamily="34" charset="0"/>
              <a:buChar char="•"/>
            </a:pPr>
            <a:r>
              <a:rPr lang="pt-BR" b="0" i="0" dirty="0">
                <a:solidFill>
                  <a:srgbClr val="16191F"/>
                </a:solidFill>
                <a:effectLst/>
                <a:latin typeface="Amazon Ember"/>
              </a:rPr>
              <a:t>Quando um resolvedor DNS armazena em cache uma resposta NXDOMAIN ou NODATA, isso é conhecido como </a:t>
            </a:r>
            <a:r>
              <a:rPr lang="pt-BR" b="0" i="1" dirty="0">
                <a:solidFill>
                  <a:srgbClr val="16191F"/>
                </a:solidFill>
                <a:effectLst/>
                <a:latin typeface="Amazon Ember"/>
              </a:rPr>
              <a:t>cache negativo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A duração do cache negativo é o menor dos seguintes valores:</a:t>
            </a:r>
          </a:p>
          <a:p>
            <a:pPr algn="l">
              <a:buFont typeface="Arial" panose="020B0604020202020204" pitchFamily="34" charset="0"/>
              <a:buChar char="•"/>
            </a:pPr>
            <a:r>
              <a:rPr lang="pt-BR" b="0" i="0" dirty="0">
                <a:solidFill>
                  <a:srgbClr val="16191F"/>
                </a:solidFill>
                <a:effectLst/>
                <a:latin typeface="Amazon Ember"/>
              </a:rPr>
              <a:t>Esse valor, o TTL mínimo no registro SOA. Na exemplo, o valor é 86400 (um dia).</a:t>
            </a:r>
          </a:p>
          <a:p>
            <a:pPr algn="l">
              <a:buFont typeface="Arial" panose="020B0604020202020204" pitchFamily="34" charset="0"/>
              <a:buChar char="•"/>
            </a:pPr>
            <a:r>
              <a:rPr lang="pt-BR" b="0" i="0" dirty="0">
                <a:solidFill>
                  <a:srgbClr val="16191F"/>
                </a:solidFill>
                <a:effectLst/>
                <a:latin typeface="Amazon Ember"/>
              </a:rPr>
              <a:t>O valor da TTL para o registro SOA. O valor de padrão é de 900 segundos. Para obter informações sobre como alterar esse valor, consulte </a:t>
            </a:r>
            <a:r>
              <a:rPr lang="pt-BR" b="0" i="0" u="none" strike="noStrike" dirty="0">
                <a:solidFill>
                  <a:srgbClr val="16191F"/>
                </a:solidFill>
                <a:effectLst/>
                <a:latin typeface="Amazon Ember"/>
                <a:hlinkClick r:id="rId14"/>
              </a:rPr>
              <a:t>Editar registros</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Quando o Route 53 responde a consultas DNS com uma resposta NXDOMAIN ou NODATA (uma resposta negativa), será cobrada a taxa para consultas padrão. Consulte “Queries” (Consultas) em </a:t>
            </a:r>
            <a:r>
              <a:rPr lang="pt-BR" b="0" i="0" u="none" strike="noStrike" dirty="0">
                <a:solidFill>
                  <a:srgbClr val="16191F"/>
                </a:solidFill>
                <a:effectLst/>
                <a:latin typeface="Amazon Ember"/>
                <a:hlinkClick r:id="rId15"/>
              </a:rPr>
              <a:t>Preços do </a:t>
            </a:r>
            <a:r>
              <a:rPr lang="pt-BR" b="0" i="0" u="none" strike="noStrike" dirty="0" err="1">
                <a:solidFill>
                  <a:srgbClr val="16191F"/>
                </a:solidFill>
                <a:effectLst/>
                <a:latin typeface="Amazon Ember"/>
                <a:hlinkClick r:id="rId15"/>
              </a:rPr>
              <a:t>Amazon</a:t>
            </a:r>
            <a:r>
              <a:rPr lang="pt-BR" b="0" i="0" u="none" strike="noStrike" dirty="0">
                <a:solidFill>
                  <a:srgbClr val="16191F"/>
                </a:solidFill>
                <a:effectLst/>
                <a:latin typeface="Amazon Ember"/>
                <a:hlinkClick r:id="rId15"/>
              </a:rPr>
              <a:t> Route 53</a:t>
            </a:r>
            <a:r>
              <a:rPr lang="pt-BR" b="0" i="0" dirty="0">
                <a:solidFill>
                  <a:srgbClr val="16191F"/>
                </a:solidFill>
                <a:effectLst/>
                <a:latin typeface="Amazon Ember"/>
              </a:rPr>
              <a:t>. Se você estiver preocupado com o custo das respostas negativas, uma opção é alterar a TTL para o registro SOA, a TTL mínima no registro SOA (esse valor) ou ambos. Observe que o aumento dessas </a:t>
            </a:r>
            <a:r>
              <a:rPr lang="pt-BR" b="0" i="0" dirty="0" err="1">
                <a:solidFill>
                  <a:srgbClr val="16191F"/>
                </a:solidFill>
                <a:effectLst/>
                <a:latin typeface="Amazon Ember"/>
              </a:rPr>
              <a:t>TTLs</a:t>
            </a:r>
            <a:r>
              <a:rPr lang="pt-BR" b="0" i="0" dirty="0">
                <a:solidFill>
                  <a:srgbClr val="16191F"/>
                </a:solidFill>
                <a:effectLst/>
                <a:latin typeface="Amazon Ember"/>
              </a:rPr>
              <a:t>, que se aplicam a respostas negativas para toda a zona hospedada, pode ter efeitos positivos e negativos:</a:t>
            </a:r>
          </a:p>
          <a:p>
            <a:pPr algn="l">
              <a:buFont typeface="Arial" panose="020B0604020202020204" pitchFamily="34" charset="0"/>
              <a:buChar char="•"/>
            </a:pPr>
            <a:r>
              <a:rPr lang="pt-BR" b="0" i="0" dirty="0">
                <a:solidFill>
                  <a:srgbClr val="16191F"/>
                </a:solidFill>
                <a:effectLst/>
                <a:latin typeface="Amazon Ember"/>
              </a:rPr>
              <a:t>Resolvedores DNS na Internet armazenam em cache a não existência de registros por períodos mais longos, o que reduz o número de consultas encaminhadas para o Route 53. Isso reduz a cobrança do Route 53 de consultas DNS.</a:t>
            </a:r>
          </a:p>
          <a:p>
            <a:pPr algn="l">
              <a:buFont typeface="Arial" panose="020B0604020202020204" pitchFamily="34" charset="0"/>
              <a:buChar char="•"/>
            </a:pPr>
            <a:r>
              <a:rPr lang="pt-BR" b="0" i="0" dirty="0">
                <a:solidFill>
                  <a:srgbClr val="16191F"/>
                </a:solidFill>
                <a:effectLst/>
                <a:latin typeface="Amazon Ember"/>
              </a:rPr>
              <a:t>No entanto, se você excluir erroneamente um registro válido e depois recriá-lo, os resolvedores DNS armazenarão em cache a resposta negativa (esse registro não existe) por um período mais longo. Isso aumenta o tempo que seus clientes ou usuários não conseguem acessar o recurso correspondente, como um servidor web para acme.exemplo.com.</a:t>
            </a:r>
          </a:p>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17</a:t>
            </a:fld>
            <a:endParaRPr/>
          </a:p>
        </p:txBody>
      </p:sp>
    </p:spTree>
    <p:extLst>
      <p:ext uri="{BB962C8B-B14F-4D97-AF65-F5344CB8AC3E}">
        <p14:creationId xmlns:p14="http://schemas.microsoft.com/office/powerpoint/2010/main" val="371986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1" dirty="0">
                <a:solidFill>
                  <a:srgbClr val="333333"/>
                </a:solidFill>
                <a:effectLst/>
                <a:latin typeface="AmazonEmberBold"/>
              </a:rPr>
              <a:t>Documentação</a:t>
            </a:r>
            <a:r>
              <a:rPr lang="pt-BR" b="0" i="0" dirty="0">
                <a:solidFill>
                  <a:srgbClr val="333333"/>
                </a:solidFill>
                <a:effectLst/>
                <a:latin typeface="AmazonEmberBold"/>
              </a:rPr>
              <a:t>: https://docs.aws.amazon.com/pt_br/Route53/latest/DeveloperGuide/SOA-NSrecords.html</a:t>
            </a:r>
          </a:p>
          <a:p>
            <a:pPr algn="l"/>
            <a:r>
              <a:rPr lang="pt-BR" b="1" i="0" dirty="0">
                <a:solidFill>
                  <a:srgbClr val="333333"/>
                </a:solidFill>
                <a:effectLst/>
                <a:latin typeface="AmazonEmberBold"/>
              </a:rPr>
              <a:t>Fonte</a:t>
            </a:r>
            <a:r>
              <a:rPr lang="pt-BR" b="0" i="0" dirty="0">
                <a:solidFill>
                  <a:srgbClr val="333333"/>
                </a:solidFill>
                <a:effectLst/>
                <a:latin typeface="AmazonEmberBold"/>
              </a:rPr>
              <a:t>: https://enlear.academy/lets-talk-about-aws-route-53-7896acfe98d5?gi=65bd7a986725</a:t>
            </a:r>
          </a:p>
          <a:p>
            <a:pPr algn="l"/>
            <a:endParaRPr lang="pt-BR" sz="1200" b="0" i="0" u="none" strike="noStrike" cap="none" dirty="0">
              <a:solidFill>
                <a:srgbClr val="333333"/>
              </a:solidFill>
              <a:effectLst/>
              <a:latin typeface="AmazonEmberBold"/>
              <a:ea typeface="Roboto Light"/>
              <a:cs typeface="Roboto Light"/>
              <a:sym typeface="Roboto Light"/>
            </a:endParaRPr>
          </a:p>
          <a:p>
            <a:pPr algn="l"/>
            <a:endParaRPr lang="pt-BR" sz="1200" b="0" i="0" u="none" strike="noStrike" cap="none" dirty="0">
              <a:solidFill>
                <a:srgbClr val="626E73"/>
              </a:solidFill>
              <a:latin typeface="Roboto Light"/>
              <a:ea typeface="Roboto Light"/>
              <a:cs typeface="Roboto Light"/>
              <a:sym typeface="Roboto Light"/>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18</a:t>
            </a:fld>
            <a:endParaRPr/>
          </a:p>
        </p:txBody>
      </p:sp>
    </p:spTree>
    <p:extLst>
      <p:ext uri="{BB962C8B-B14F-4D97-AF65-F5344CB8AC3E}">
        <p14:creationId xmlns:p14="http://schemas.microsoft.com/office/powerpoint/2010/main" val="818800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1" dirty="0">
                <a:solidFill>
                  <a:srgbClr val="333333"/>
                </a:solidFill>
                <a:effectLst/>
                <a:latin typeface="AmazonEmberBold"/>
              </a:rPr>
              <a:t>Documentação</a:t>
            </a:r>
            <a:r>
              <a:rPr lang="pt-BR" b="0" i="0" dirty="0">
                <a:solidFill>
                  <a:srgbClr val="333333"/>
                </a:solidFill>
                <a:effectLst/>
                <a:latin typeface="AmazonEmberBold"/>
              </a:rPr>
              <a:t>: https://aws.amazon.com/</a:t>
            </a:r>
            <a:r>
              <a:rPr lang="pt-BR" b="0" i="0" dirty="0" err="1">
                <a:solidFill>
                  <a:srgbClr val="333333"/>
                </a:solidFill>
                <a:effectLst/>
                <a:latin typeface="AmazonEmberBold"/>
              </a:rPr>
              <a:t>pt</a:t>
            </a:r>
            <a:r>
              <a:rPr lang="pt-BR" b="0" i="0" dirty="0">
                <a:solidFill>
                  <a:srgbClr val="333333"/>
                </a:solidFill>
                <a:effectLst/>
                <a:latin typeface="AmazonEmberBold"/>
              </a:rPr>
              <a:t>/</a:t>
            </a:r>
            <a:r>
              <a:rPr lang="pt-BR" b="0" i="0" dirty="0" err="1">
                <a:solidFill>
                  <a:srgbClr val="333333"/>
                </a:solidFill>
                <a:effectLst/>
                <a:latin typeface="AmazonEmberBold"/>
              </a:rPr>
              <a:t>about-aws</a:t>
            </a:r>
            <a:r>
              <a:rPr lang="pt-BR" b="0" i="0" dirty="0">
                <a:solidFill>
                  <a:srgbClr val="333333"/>
                </a:solidFill>
                <a:effectLst/>
                <a:latin typeface="AmazonEmberBold"/>
              </a:rPr>
              <a:t>/whats-new/2021/09/application-load-balancer-aws-privatelink-static-ip-addresses-network-load-balancer/#:~:text=O%20ALB%20%C3%A9%20um%20proxy,endere%C3%A7os%20IP%20est%C3%A1ticos%20de%20zonas.</a:t>
            </a: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en-US" b="1" i="0" dirty="0">
                <a:solidFill>
                  <a:srgbClr val="292929"/>
                </a:solidFill>
                <a:effectLst/>
                <a:latin typeface="source-serif-pro"/>
              </a:rPr>
              <a:t>ALB </a:t>
            </a:r>
            <a:r>
              <a:rPr lang="en-US" b="0" i="0" dirty="0">
                <a:solidFill>
                  <a:srgbClr val="292929"/>
                </a:solidFill>
                <a:effectLst/>
                <a:latin typeface="source-serif-pro"/>
              </a:rPr>
              <a:t>— Layer 7 (HTTP/HTTPS traffic), Flexible.</a:t>
            </a:r>
          </a:p>
          <a:p>
            <a:pPr algn="l"/>
            <a:r>
              <a:rPr lang="en-US" b="1" i="0" dirty="0">
                <a:solidFill>
                  <a:srgbClr val="292929"/>
                </a:solidFill>
                <a:effectLst/>
                <a:latin typeface="source-serif-pro"/>
              </a:rPr>
              <a:t>NLB </a:t>
            </a:r>
            <a:r>
              <a:rPr lang="en-US" b="0" i="0" dirty="0">
                <a:solidFill>
                  <a:srgbClr val="292929"/>
                </a:solidFill>
                <a:effectLst/>
                <a:latin typeface="source-serif-pro"/>
              </a:rPr>
              <a:t>— Layer 4 (TLS/TCP/UDP traffic), Static IPs.</a:t>
            </a:r>
            <a:endParaRPr lang="pt-BR" sz="1200" b="0" i="0" u="none" strike="noStrike" cap="none" dirty="0">
              <a:solidFill>
                <a:srgbClr val="333333"/>
              </a:solidFill>
              <a:effectLst/>
              <a:latin typeface="AmazonEmberBold"/>
              <a:ea typeface="Roboto Light"/>
              <a:cs typeface="Roboto Light"/>
              <a:sym typeface="Roboto Light"/>
            </a:endParaRPr>
          </a:p>
          <a:p>
            <a:pPr algn="l"/>
            <a:endParaRPr lang="pt-BR" sz="1200" b="0" i="0" u="none" strike="noStrike" cap="none" dirty="0">
              <a:solidFill>
                <a:srgbClr val="333333"/>
              </a:solidFill>
              <a:effectLst/>
              <a:latin typeface="AmazonEmberBold"/>
              <a:ea typeface="Roboto Light"/>
              <a:cs typeface="Roboto Light"/>
              <a:sym typeface="Roboto Light"/>
            </a:endParaRP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pt-BR" b="1" i="0" dirty="0" err="1">
                <a:solidFill>
                  <a:srgbClr val="16191F"/>
                </a:solidFill>
                <a:effectLst/>
                <a:latin typeface="Amazon Ember"/>
              </a:rPr>
              <a:t>Application</a:t>
            </a:r>
            <a:r>
              <a:rPr lang="pt-BR" b="1" i="0" dirty="0">
                <a:solidFill>
                  <a:srgbClr val="16191F"/>
                </a:solidFill>
                <a:effectLst/>
                <a:latin typeface="Amazon Ember"/>
              </a:rPr>
              <a:t> </a:t>
            </a:r>
            <a:r>
              <a:rPr lang="pt-BR" b="1" i="0" dirty="0" err="1">
                <a:solidFill>
                  <a:srgbClr val="16191F"/>
                </a:solidFill>
                <a:effectLst/>
                <a:latin typeface="Amazon Ember"/>
              </a:rPr>
              <a:t>Load</a:t>
            </a:r>
            <a:r>
              <a:rPr lang="pt-BR" b="1" i="0" dirty="0">
                <a:solidFill>
                  <a:srgbClr val="16191F"/>
                </a:solidFill>
                <a:effectLst/>
                <a:latin typeface="Amazon Ember"/>
              </a:rPr>
              <a:t> </a:t>
            </a:r>
            <a:r>
              <a:rPr lang="pt-BR" b="1" i="0" dirty="0" err="1">
                <a:solidFill>
                  <a:srgbClr val="16191F"/>
                </a:solidFill>
                <a:effectLst/>
                <a:latin typeface="Amazon Ember"/>
              </a:rPr>
              <a:t>Balancer</a:t>
            </a:r>
            <a:endParaRPr lang="pt-BR" b="1" i="0" dirty="0">
              <a:solidFill>
                <a:srgbClr val="16191F"/>
              </a:solidFill>
              <a:effectLst/>
              <a:latin typeface="Amazon Ember"/>
            </a:endParaRPr>
          </a:p>
          <a:p>
            <a:pPr algn="l"/>
            <a:r>
              <a:rPr lang="pt-BR" b="0" i="0" dirty="0">
                <a:solidFill>
                  <a:srgbClr val="16191F"/>
                </a:solidFill>
                <a:effectLst/>
                <a:latin typeface="Amazon Ember"/>
              </a:rPr>
              <a:t>Um </a:t>
            </a:r>
            <a:r>
              <a:rPr lang="pt-BR" b="0" i="0" dirty="0" err="1">
                <a:solidFill>
                  <a:srgbClr val="16191F"/>
                </a:solidFill>
                <a:effectLst/>
                <a:latin typeface="Amazon Ember"/>
              </a:rPr>
              <a:t>Application</a:t>
            </a:r>
            <a:r>
              <a:rPr lang="pt-BR" b="0" i="0" dirty="0">
                <a:solidFill>
                  <a:srgbClr val="16191F"/>
                </a:solidFill>
                <a:effectLst/>
                <a:latin typeface="Amazon Ember"/>
              </a:rPr>
              <a:t>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a:t>
            </a:r>
            <a:r>
              <a:rPr lang="pt-BR" b="0" i="0" dirty="0">
                <a:solidFill>
                  <a:srgbClr val="16191F"/>
                </a:solidFill>
                <a:effectLst/>
                <a:latin typeface="Amazon Ember"/>
              </a:rPr>
              <a:t> toma decisões de roteamento na camada da aplicação (HTTP/HTTPS), oferece suporte ao roteamento com base em caminho e pode encaminhar solicitações para uma ou mais portas em cada instância de contêiner no cluster. Os </a:t>
            </a:r>
            <a:r>
              <a:rPr lang="pt-BR" b="0" i="0" dirty="0" err="1">
                <a:solidFill>
                  <a:srgbClr val="16191F"/>
                </a:solidFill>
                <a:effectLst/>
                <a:latin typeface="Amazon Ember"/>
              </a:rPr>
              <a:t>application</a:t>
            </a:r>
            <a:r>
              <a:rPr lang="pt-BR" b="0" i="0" dirty="0">
                <a:solidFill>
                  <a:srgbClr val="16191F"/>
                </a:solidFill>
                <a:effectLst/>
                <a:latin typeface="Amazon Ember"/>
              </a:rPr>
              <a:t>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balancers</a:t>
            </a:r>
            <a:r>
              <a:rPr lang="pt-BR" b="0" i="0" dirty="0">
                <a:solidFill>
                  <a:srgbClr val="16191F"/>
                </a:solidFill>
                <a:effectLst/>
                <a:latin typeface="Amazon Ember"/>
              </a:rPr>
              <a:t> oferecem suporte ao mapeamento de porta de host dinâmico. Por exemplo, se a definição de contêiner da tarefa especifica a porta 80 para uma porta de contêiner NGINX e a porta 0 para a porta do host, a porta do host é escolhida dinamicamente com base no intervalo de portas temporário da instância de contêiner (como entre 32768 e 61000 na AMI otimizado para </a:t>
            </a:r>
            <a:r>
              <a:rPr lang="pt-BR" b="0" i="0" dirty="0" err="1">
                <a:solidFill>
                  <a:srgbClr val="16191F"/>
                </a:solidFill>
                <a:effectLst/>
                <a:latin typeface="Amazon Ember"/>
              </a:rPr>
              <a:t>Amazon</a:t>
            </a:r>
            <a:r>
              <a:rPr lang="pt-BR" b="0" i="0" dirty="0">
                <a:solidFill>
                  <a:srgbClr val="16191F"/>
                </a:solidFill>
                <a:effectLst/>
                <a:latin typeface="Amazon Ember"/>
              </a:rPr>
              <a:t> ECS mais recente). Quando a tarefa é inicializada, o contêiner NGINX é registrado no </a:t>
            </a:r>
            <a:r>
              <a:rPr lang="pt-BR" b="0" i="0" dirty="0" err="1">
                <a:solidFill>
                  <a:srgbClr val="16191F"/>
                </a:solidFill>
                <a:effectLst/>
                <a:latin typeface="Amazon Ember"/>
              </a:rPr>
              <a:t>Application</a:t>
            </a:r>
            <a:r>
              <a:rPr lang="pt-BR" b="0" i="0" dirty="0">
                <a:solidFill>
                  <a:srgbClr val="16191F"/>
                </a:solidFill>
                <a:effectLst/>
                <a:latin typeface="Amazon Ember"/>
              </a:rPr>
              <a:t>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a:t>
            </a:r>
            <a:r>
              <a:rPr lang="pt-BR" b="0" i="0" dirty="0">
                <a:solidFill>
                  <a:srgbClr val="16191F"/>
                </a:solidFill>
                <a:effectLst/>
                <a:latin typeface="Amazon Ember"/>
              </a:rPr>
              <a:t> como uma combinação de ID e porta da instância, e o tráfego é distribuído para o ID e para a porta da instância correspondentes a este contêiner. Esse mapeamento dinâmico permite várias tarefas de um único serviço na mesma instância de contêiner. Para obter mais informações, consulte o </a:t>
            </a:r>
            <a:r>
              <a:rPr lang="pt-BR" b="0" i="0" u="none" strike="noStrike" dirty="0">
                <a:solidFill>
                  <a:srgbClr val="16191F"/>
                </a:solidFill>
                <a:effectLst/>
                <a:latin typeface="Amazon Ember"/>
                <a:hlinkClick r:id="rId3"/>
              </a:rPr>
              <a:t>Guia do usuário para </a:t>
            </a:r>
            <a:r>
              <a:rPr lang="pt-BR" b="0" i="0" u="none" strike="noStrike" dirty="0" err="1">
                <a:solidFill>
                  <a:srgbClr val="16191F"/>
                </a:solidFill>
                <a:effectLst/>
                <a:latin typeface="Amazon Ember"/>
                <a:hlinkClick r:id="rId3"/>
              </a:rPr>
              <a:t>application</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load</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balancers</a:t>
            </a:r>
            <a:r>
              <a:rPr lang="pt-BR" b="0" i="0" dirty="0">
                <a:solidFill>
                  <a:srgbClr val="16191F"/>
                </a:solidFill>
                <a:effectLst/>
                <a:latin typeface="Amazon Ember"/>
              </a:rPr>
              <a:t>.</a:t>
            </a: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pt-BR" b="1" i="0" dirty="0">
                <a:solidFill>
                  <a:srgbClr val="16191F"/>
                </a:solidFill>
                <a:effectLst/>
                <a:latin typeface="Amazon Ember"/>
              </a:rPr>
              <a:t>Network </a:t>
            </a:r>
            <a:r>
              <a:rPr lang="pt-BR" b="1" i="0" dirty="0" err="1">
                <a:solidFill>
                  <a:srgbClr val="16191F"/>
                </a:solidFill>
                <a:effectLst/>
                <a:latin typeface="Amazon Ember"/>
              </a:rPr>
              <a:t>Load</a:t>
            </a:r>
            <a:r>
              <a:rPr lang="pt-BR" b="1" i="0" dirty="0">
                <a:solidFill>
                  <a:srgbClr val="16191F"/>
                </a:solidFill>
                <a:effectLst/>
                <a:latin typeface="Amazon Ember"/>
              </a:rPr>
              <a:t> </a:t>
            </a:r>
            <a:r>
              <a:rPr lang="pt-BR" b="1" i="0" dirty="0" err="1">
                <a:solidFill>
                  <a:srgbClr val="16191F"/>
                </a:solidFill>
                <a:effectLst/>
                <a:latin typeface="Amazon Ember"/>
              </a:rPr>
              <a:t>Balancer</a:t>
            </a:r>
            <a:endParaRPr lang="pt-BR" b="1" i="0" dirty="0">
              <a:solidFill>
                <a:srgbClr val="16191F"/>
              </a:solidFill>
              <a:effectLst/>
              <a:latin typeface="Amazon Ember"/>
            </a:endParaRPr>
          </a:p>
          <a:p>
            <a:pPr algn="l"/>
            <a:r>
              <a:rPr lang="pt-BR" b="0" i="0" dirty="0">
                <a:solidFill>
                  <a:srgbClr val="16191F"/>
                </a:solidFill>
                <a:effectLst/>
                <a:latin typeface="Amazon Ember"/>
              </a:rPr>
              <a:t>Um Network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a:t>
            </a:r>
            <a:r>
              <a:rPr lang="pt-BR" b="0" i="0" dirty="0">
                <a:solidFill>
                  <a:srgbClr val="16191F"/>
                </a:solidFill>
                <a:effectLst/>
                <a:latin typeface="Amazon Ember"/>
              </a:rPr>
              <a:t> toma decisões de roteamento na camada de transporte (TCP/SSL). Ele pode processar milhões de solicitações por segundo. Após o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a:t>
            </a:r>
            <a:r>
              <a:rPr lang="pt-BR" b="0" i="0" dirty="0">
                <a:solidFill>
                  <a:srgbClr val="16191F"/>
                </a:solidFill>
                <a:effectLst/>
                <a:latin typeface="Amazon Ember"/>
              </a:rPr>
              <a:t> receber uma conexão, ele seleciona um destino do grupo de destino para a regra padrão usando um algoritmo de roteamento de </a:t>
            </a:r>
            <a:r>
              <a:rPr lang="pt-BR" b="0" i="0" dirty="0" err="1">
                <a:solidFill>
                  <a:srgbClr val="16191F"/>
                </a:solidFill>
                <a:effectLst/>
                <a:latin typeface="Amazon Ember"/>
              </a:rPr>
              <a:t>hash</a:t>
            </a:r>
            <a:r>
              <a:rPr lang="pt-BR" b="0" i="0" dirty="0">
                <a:solidFill>
                  <a:srgbClr val="16191F"/>
                </a:solidFill>
                <a:effectLst/>
                <a:latin typeface="Amazon Ember"/>
              </a:rPr>
              <a:t> de fluxo. Ele tenta abrir uma conexão TCP para o destino selecionado na porta especificada na configuração do </a:t>
            </a:r>
            <a:r>
              <a:rPr lang="pt-BR" b="0" i="0" dirty="0" err="1">
                <a:solidFill>
                  <a:srgbClr val="16191F"/>
                </a:solidFill>
                <a:effectLst/>
                <a:latin typeface="Amazon Ember"/>
              </a:rPr>
              <a:t>listener</a:t>
            </a:r>
            <a:r>
              <a:rPr lang="pt-BR" b="0" i="0" dirty="0">
                <a:solidFill>
                  <a:srgbClr val="16191F"/>
                </a:solidFill>
                <a:effectLst/>
                <a:latin typeface="Amazon Ember"/>
              </a:rPr>
              <a:t>. Ele encaminha a solicitação sem modificar os cabeçalhos. Os network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balancers</a:t>
            </a:r>
            <a:r>
              <a:rPr lang="pt-BR" b="0" i="0" dirty="0">
                <a:solidFill>
                  <a:srgbClr val="16191F"/>
                </a:solidFill>
                <a:effectLst/>
                <a:latin typeface="Amazon Ember"/>
              </a:rPr>
              <a:t> oferecem suporte ao mapeamento de porta de host dinâmico. Por exemplo, se a definição de contêiner da tarefa especifica a porta 80 para uma porta de contêiner NGINX e a porta 0 para a porta do host, a porta do host é escolhida dinamicamente com base no intervalo de portas temporário da instância de contêiner (como entre 32768 e 61000 na AMI otimizado para </a:t>
            </a:r>
            <a:r>
              <a:rPr lang="pt-BR" b="0" i="0" dirty="0" err="1">
                <a:solidFill>
                  <a:srgbClr val="16191F"/>
                </a:solidFill>
                <a:effectLst/>
                <a:latin typeface="Amazon Ember"/>
              </a:rPr>
              <a:t>Amazon</a:t>
            </a:r>
            <a:r>
              <a:rPr lang="pt-BR" b="0" i="0" dirty="0">
                <a:solidFill>
                  <a:srgbClr val="16191F"/>
                </a:solidFill>
                <a:effectLst/>
                <a:latin typeface="Amazon Ember"/>
              </a:rPr>
              <a:t> ECS mais recente). Quando a tarefa é inicializada, o contêiner NGINX é registrado no Network </a:t>
            </a:r>
            <a:r>
              <a:rPr lang="pt-BR" b="0" i="0" dirty="0" err="1">
                <a:solidFill>
                  <a:srgbClr val="16191F"/>
                </a:solidFill>
                <a:effectLst/>
                <a:latin typeface="Amazon Ember"/>
              </a:rPr>
              <a:t>Load</a:t>
            </a:r>
            <a:r>
              <a:rPr lang="pt-BR" b="0" i="0" dirty="0">
                <a:solidFill>
                  <a:srgbClr val="16191F"/>
                </a:solidFill>
                <a:effectLst/>
                <a:latin typeface="Amazon Ember"/>
              </a:rPr>
              <a:t> </a:t>
            </a:r>
            <a:r>
              <a:rPr lang="pt-BR" b="0" i="0" dirty="0" err="1">
                <a:solidFill>
                  <a:srgbClr val="16191F"/>
                </a:solidFill>
                <a:effectLst/>
                <a:latin typeface="Amazon Ember"/>
              </a:rPr>
              <a:t>Balancer</a:t>
            </a:r>
            <a:r>
              <a:rPr lang="pt-BR" b="0" i="0" dirty="0">
                <a:solidFill>
                  <a:srgbClr val="16191F"/>
                </a:solidFill>
                <a:effectLst/>
                <a:latin typeface="Amazon Ember"/>
              </a:rPr>
              <a:t> como uma combinação de ID e porta da instância, e o tráfego é distribuído para o ID e para a porta da instância correspondentes a este contêiner. Esse mapeamento dinâmico permite várias tarefas de um único serviço na mesma instância de contêiner. Para obter mais informações, consulte o </a:t>
            </a:r>
            <a:r>
              <a:rPr lang="pt-BR" b="0" i="0" u="none" strike="noStrike" dirty="0">
                <a:solidFill>
                  <a:srgbClr val="16191F"/>
                </a:solidFill>
                <a:effectLst/>
                <a:latin typeface="Amazon Ember"/>
                <a:hlinkClick r:id="rId4"/>
              </a:rPr>
              <a:t>Guia do usuário de network </a:t>
            </a:r>
            <a:r>
              <a:rPr lang="pt-BR" b="0" i="0" u="none" strike="noStrike" dirty="0" err="1">
                <a:solidFill>
                  <a:srgbClr val="16191F"/>
                </a:solidFill>
                <a:effectLst/>
                <a:latin typeface="Amazon Ember"/>
                <a:hlinkClick r:id="rId4"/>
              </a:rPr>
              <a:t>load</a:t>
            </a:r>
            <a:r>
              <a:rPr lang="pt-BR" b="0" i="0" u="none" strike="noStrike" dirty="0">
                <a:solidFill>
                  <a:srgbClr val="16191F"/>
                </a:solidFill>
                <a:effectLst/>
                <a:latin typeface="Amazon Ember"/>
                <a:hlinkClick r:id="rId4"/>
              </a:rPr>
              <a:t> </a:t>
            </a:r>
            <a:r>
              <a:rPr lang="pt-BR" b="0" i="0" u="none" strike="noStrike" dirty="0" err="1">
                <a:solidFill>
                  <a:srgbClr val="16191F"/>
                </a:solidFill>
                <a:effectLst/>
                <a:latin typeface="Amazon Ember"/>
                <a:hlinkClick r:id="rId4"/>
              </a:rPr>
              <a:t>balancers</a:t>
            </a:r>
            <a:r>
              <a:rPr lang="pt-BR" b="0" i="0" dirty="0">
                <a:solidFill>
                  <a:srgbClr val="16191F"/>
                </a:solidFill>
                <a:effectLst/>
                <a:latin typeface="Amazon Ember"/>
              </a:rPr>
              <a:t>.</a:t>
            </a:r>
          </a:p>
          <a:p>
            <a:br>
              <a:rPr lang="pt-BR" dirty="0"/>
            </a:br>
            <a:endParaRPr lang="pt-BR" sz="1200" b="0" i="0" u="none" strike="noStrike" cap="none" dirty="0">
              <a:solidFill>
                <a:srgbClr val="333333"/>
              </a:solidFill>
              <a:effectLst/>
              <a:latin typeface="AmazonEmberBold"/>
              <a:ea typeface="Roboto Light"/>
              <a:cs typeface="Roboto Light"/>
              <a:sym typeface="Roboto Light"/>
            </a:endParaRPr>
          </a:p>
          <a:p>
            <a:pPr algn="l"/>
            <a:endParaRPr lang="pt-BR" sz="1200" b="0" i="0" u="none" strike="noStrike" cap="none" dirty="0">
              <a:solidFill>
                <a:srgbClr val="333333"/>
              </a:solidFill>
              <a:effectLst/>
              <a:latin typeface="AmazonEmberBold"/>
              <a:ea typeface="Roboto Light"/>
              <a:cs typeface="Roboto Light"/>
              <a:sym typeface="Roboto Light"/>
            </a:endParaRPr>
          </a:p>
          <a:p>
            <a:pPr algn="l" rtl="0"/>
            <a:r>
              <a:rPr lang="pt-BR" b="0" i="0" dirty="0">
                <a:solidFill>
                  <a:srgbClr val="333333"/>
                </a:solidFill>
                <a:effectLst/>
                <a:latin typeface="AmazonEmber"/>
              </a:rPr>
              <a:t>O </a:t>
            </a:r>
            <a:r>
              <a:rPr lang="pt-BR" b="0" i="0" dirty="0" err="1">
                <a:solidFill>
                  <a:srgbClr val="333333"/>
                </a:solidFill>
                <a:effectLst/>
                <a:latin typeface="AmazonEmber"/>
              </a:rPr>
              <a:t>Elastic</a:t>
            </a:r>
            <a:r>
              <a:rPr lang="pt-BR" b="0" i="0" dirty="0">
                <a:solidFill>
                  <a:srgbClr val="333333"/>
                </a:solidFill>
                <a:effectLst/>
                <a:latin typeface="AmazonEmber"/>
              </a:rPr>
              <a:t> </a:t>
            </a:r>
            <a:r>
              <a:rPr lang="pt-BR" b="0" i="0" dirty="0" err="1">
                <a:solidFill>
                  <a:srgbClr val="333333"/>
                </a:solidFill>
                <a:effectLst/>
                <a:latin typeface="AmazonEmber"/>
              </a:rPr>
              <a:t>Load</a:t>
            </a:r>
            <a:r>
              <a:rPr lang="pt-BR" b="0" i="0" dirty="0">
                <a:solidFill>
                  <a:srgbClr val="333333"/>
                </a:solidFill>
                <a:effectLst/>
                <a:latin typeface="AmazonEmber"/>
              </a:rPr>
              <a:t> </a:t>
            </a:r>
            <a:r>
              <a:rPr lang="pt-BR" b="0" i="0" dirty="0" err="1">
                <a:solidFill>
                  <a:srgbClr val="333333"/>
                </a:solidFill>
                <a:effectLst/>
                <a:latin typeface="AmazonEmber"/>
              </a:rPr>
              <a:t>Balancing</a:t>
            </a:r>
            <a:r>
              <a:rPr lang="pt-BR" b="0" i="0" dirty="0">
                <a:solidFill>
                  <a:srgbClr val="333333"/>
                </a:solidFill>
                <a:effectLst/>
                <a:latin typeface="AmazonEmber"/>
              </a:rPr>
              <a:t> agora oferece suporte ao encaminhamento de tráfego diretamente do Balanceador de carga da rede (NLB) para o Balanceador de carga da aplicação (ALB). Com esse recurso, agora você pode usar o </a:t>
            </a:r>
            <a:r>
              <a:rPr lang="pt-BR" b="0" i="0" u="none" strike="noStrike" dirty="0">
                <a:solidFill>
                  <a:srgbClr val="0972D3"/>
                </a:solidFill>
                <a:effectLst/>
                <a:latin typeface="AmazonEmber"/>
                <a:hlinkClick r:id="rId5"/>
              </a:rPr>
              <a:t>AWS </a:t>
            </a:r>
            <a:r>
              <a:rPr lang="pt-BR" b="0" i="0" u="none" strike="noStrike" dirty="0" err="1">
                <a:solidFill>
                  <a:srgbClr val="0972D3"/>
                </a:solidFill>
                <a:effectLst/>
                <a:latin typeface="AmazonEmber"/>
                <a:hlinkClick r:id="rId5"/>
              </a:rPr>
              <a:t>PrivateLink</a:t>
            </a:r>
            <a:r>
              <a:rPr lang="pt-BR" b="0" i="0" dirty="0">
                <a:solidFill>
                  <a:srgbClr val="333333"/>
                </a:solidFill>
                <a:effectLst/>
                <a:latin typeface="AmazonEmber"/>
              </a:rPr>
              <a:t> e expor endereços IP estáticos para aplicações criadas no ALB.</a:t>
            </a:r>
          </a:p>
          <a:p>
            <a:pPr algn="l" rtl="0"/>
            <a:r>
              <a:rPr lang="pt-BR" b="0" i="0" dirty="0">
                <a:solidFill>
                  <a:srgbClr val="333333"/>
                </a:solidFill>
                <a:effectLst/>
                <a:latin typeface="AmazonEmber"/>
              </a:rPr>
              <a:t>O ALB é um proxy gerenciado da camada 7 que fornece roteamento avançado baseado em solicitações. O NLB opera na camada 4 e fornece suporte ao </a:t>
            </a:r>
            <a:r>
              <a:rPr lang="pt-BR" b="0" i="0" dirty="0" err="1">
                <a:solidFill>
                  <a:srgbClr val="333333"/>
                </a:solidFill>
                <a:effectLst/>
                <a:latin typeface="AmazonEmber"/>
              </a:rPr>
              <a:t>PrivateLink</a:t>
            </a:r>
            <a:r>
              <a:rPr lang="pt-BR" b="0" i="0" dirty="0">
                <a:solidFill>
                  <a:srgbClr val="333333"/>
                </a:solidFill>
                <a:effectLst/>
                <a:latin typeface="AmazonEmber"/>
              </a:rPr>
              <a:t> e endereços IP estáticos de zonas. O </a:t>
            </a:r>
            <a:r>
              <a:rPr lang="pt-BR" b="0" i="0" dirty="0" err="1">
                <a:solidFill>
                  <a:srgbClr val="333333"/>
                </a:solidFill>
                <a:effectLst/>
                <a:latin typeface="AmazonEmber"/>
              </a:rPr>
              <a:t>PrivateLink</a:t>
            </a:r>
            <a:r>
              <a:rPr lang="pt-BR" b="0" i="0" dirty="0">
                <a:solidFill>
                  <a:srgbClr val="333333"/>
                </a:solidFill>
                <a:effectLst/>
                <a:latin typeface="AmazonEmber"/>
              </a:rPr>
              <a:t> permite conectividade privada com suas aplicações sem expor o tráfego à Internet pública, e os endereços IP estáticos de zonas podem simplificar as configurações de rede e segurança dos seus clientes. Antes desse lançamento, os clientes que queriam integrar o NLB ao ALB precisavam configurar mecanismos personalizados, como funções do AWS Lambda, para gerenciar alterações de endereço IP do ALB. Com este lançamento, você pode registrar o ALB como um destino do NLB para encaminhar o tráfego do NLB ao ALB sem precisar gerenciar ativamente as alterações de endereço IP do ALB, permitindo combinar os benefícios do NLB, incluindo o </a:t>
            </a:r>
            <a:r>
              <a:rPr lang="pt-BR" b="0" i="0" dirty="0" err="1">
                <a:solidFill>
                  <a:srgbClr val="333333"/>
                </a:solidFill>
                <a:effectLst/>
                <a:latin typeface="AmazonEmber"/>
              </a:rPr>
              <a:t>PrivateLink</a:t>
            </a:r>
            <a:r>
              <a:rPr lang="pt-BR" b="0" i="0" dirty="0">
                <a:solidFill>
                  <a:srgbClr val="333333"/>
                </a:solidFill>
                <a:effectLst/>
                <a:latin typeface="AmazonEmber"/>
              </a:rPr>
              <a:t> e endereços IP estáticos de zonas, com o roteamento avançado baseado em solicitações do ALB para tráfego de balanceamento de carga nas suas aplicações. Os grupos de destino de tipo ALB estão disponíveis para NLB em todas as </a:t>
            </a:r>
            <a:r>
              <a:rPr lang="pt-BR" b="0" i="0" u="none" strike="noStrike" dirty="0">
                <a:solidFill>
                  <a:srgbClr val="0972D3"/>
                </a:solidFill>
                <a:effectLst/>
                <a:latin typeface="AmazonEmber"/>
                <a:hlinkClick r:id="rId6"/>
              </a:rPr>
              <a:t>Regiões comerciais da AWS</a:t>
            </a:r>
            <a:r>
              <a:rPr lang="pt-BR" b="0" i="0" dirty="0">
                <a:solidFill>
                  <a:srgbClr val="333333"/>
                </a:solidFill>
                <a:effectLst/>
                <a:latin typeface="AmazonEmber"/>
              </a:rPr>
              <a:t> e </a:t>
            </a:r>
            <a:r>
              <a:rPr lang="pt-BR" b="0" i="0" u="none" strike="noStrike" dirty="0">
                <a:solidFill>
                  <a:srgbClr val="0972D3"/>
                </a:solidFill>
                <a:effectLst/>
                <a:latin typeface="AmazonEmber"/>
                <a:hlinkClick r:id="rId7"/>
              </a:rPr>
              <a:t>Regiões AWS </a:t>
            </a:r>
            <a:r>
              <a:rPr lang="pt-BR" b="0" i="0" u="none" strike="noStrike" dirty="0" err="1">
                <a:solidFill>
                  <a:srgbClr val="0972D3"/>
                </a:solidFill>
                <a:effectLst/>
                <a:latin typeface="AmazonEmber"/>
                <a:hlinkClick r:id="rId7"/>
              </a:rPr>
              <a:t>GovCloud</a:t>
            </a:r>
            <a:r>
              <a:rPr lang="pt-BR" b="0" i="0" u="none" strike="noStrike" dirty="0">
                <a:solidFill>
                  <a:srgbClr val="0972D3"/>
                </a:solidFill>
                <a:effectLst/>
                <a:latin typeface="AmazonEmber"/>
                <a:hlinkClick r:id="rId7"/>
              </a:rPr>
              <a:t> (EUA)</a:t>
            </a:r>
            <a:r>
              <a:rPr lang="pt-BR" b="0" i="0" dirty="0">
                <a:solidFill>
                  <a:srgbClr val="333333"/>
                </a:solidFill>
                <a:effectLst/>
                <a:latin typeface="AmazonEmber"/>
              </a:rPr>
              <a:t>.</a:t>
            </a:r>
            <a:br>
              <a:rPr lang="pt-BR" b="0" i="0" dirty="0">
                <a:solidFill>
                  <a:srgbClr val="333333"/>
                </a:solidFill>
                <a:effectLst/>
                <a:latin typeface="AmazonEmber"/>
              </a:rPr>
            </a:br>
            <a:endParaRPr lang="pt-BR" b="0" i="0" dirty="0">
              <a:solidFill>
                <a:srgbClr val="333333"/>
              </a:solidFill>
              <a:effectLst/>
              <a:latin typeface="AmazonEmber"/>
            </a:endParaRPr>
          </a:p>
          <a:p>
            <a:pPr algn="l" rtl="0"/>
            <a:r>
              <a:rPr lang="pt-BR" b="0" i="0" dirty="0">
                <a:solidFill>
                  <a:srgbClr val="333333"/>
                </a:solidFill>
                <a:effectLst/>
                <a:latin typeface="AmazonEmber"/>
              </a:rPr>
              <a:t>Para começar, crie um novo grupo de destino do tipo ALB, registre seu ALB e configure seu NLB para encaminhar o tráfego ao grupo de destino de tipo ALB. Você também pode habilitar o </a:t>
            </a:r>
            <a:r>
              <a:rPr lang="pt-BR" b="0" i="0" dirty="0" err="1">
                <a:solidFill>
                  <a:srgbClr val="333333"/>
                </a:solidFill>
                <a:effectLst/>
                <a:latin typeface="AmazonEmber"/>
              </a:rPr>
              <a:t>PrivateLink</a:t>
            </a:r>
            <a:r>
              <a:rPr lang="pt-BR" b="0" i="0" dirty="0">
                <a:solidFill>
                  <a:srgbClr val="333333"/>
                </a:solidFill>
                <a:effectLst/>
                <a:latin typeface="AmazonEmber"/>
              </a:rPr>
              <a:t> no NLB para fornecer seus serviços de forma privada aos clientes. Acesse a </a:t>
            </a:r>
            <a:r>
              <a:rPr lang="pt-BR" b="0" i="0" u="none" strike="noStrike" dirty="0">
                <a:solidFill>
                  <a:srgbClr val="0972D3"/>
                </a:solidFill>
                <a:effectLst/>
                <a:latin typeface="AmazonEmber"/>
                <a:hlinkClick r:id="rId8"/>
              </a:rPr>
              <a:t>postagem no blog</a:t>
            </a:r>
            <a:r>
              <a:rPr lang="pt-BR" b="0" i="0" dirty="0">
                <a:solidFill>
                  <a:srgbClr val="333333"/>
                </a:solidFill>
                <a:effectLst/>
                <a:latin typeface="AmazonEmber"/>
              </a:rPr>
              <a:t> e a </a:t>
            </a:r>
            <a:r>
              <a:rPr lang="pt-BR" b="0" i="0" u="none" strike="noStrike" dirty="0">
                <a:solidFill>
                  <a:srgbClr val="0972D3"/>
                </a:solidFill>
                <a:effectLst/>
                <a:latin typeface="AmazonEmber"/>
                <a:hlinkClick r:id="rId9"/>
              </a:rPr>
              <a:t>documentação do NLB</a:t>
            </a:r>
            <a:r>
              <a:rPr lang="pt-BR" b="0" i="0" dirty="0">
                <a:solidFill>
                  <a:srgbClr val="333333"/>
                </a:solidFill>
                <a:effectLst/>
                <a:latin typeface="AmazonEmber"/>
              </a:rPr>
              <a:t> para saber mais.</a:t>
            </a:r>
          </a:p>
          <a:p>
            <a:pPr algn="l"/>
            <a:endParaRPr lang="pt-BR" sz="1200" b="0" i="0" u="none" strike="noStrike" cap="none" dirty="0">
              <a:solidFill>
                <a:srgbClr val="333333"/>
              </a:solidFill>
              <a:effectLst/>
              <a:latin typeface="AmazonEmberBold"/>
              <a:ea typeface="Roboto Light"/>
              <a:cs typeface="Roboto Light"/>
              <a:sym typeface="Roboto Light"/>
            </a:endParaRP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pt-BR" b="1" i="0" dirty="0">
                <a:solidFill>
                  <a:srgbClr val="5C5B5B"/>
                </a:solidFill>
                <a:effectLst/>
                <a:latin typeface="Candal"/>
              </a:rPr>
              <a:t>O que é balanceamento de carga de aplicativo?</a:t>
            </a:r>
          </a:p>
          <a:p>
            <a:pPr algn="l"/>
            <a:r>
              <a:rPr lang="pt-BR" b="0" i="0" dirty="0">
                <a:solidFill>
                  <a:srgbClr val="000000"/>
                </a:solidFill>
                <a:effectLst/>
                <a:latin typeface="Lora" panose="020B0604020202020204" pitchFamily="2" charset="0"/>
              </a:rPr>
              <a:t>O </a:t>
            </a:r>
            <a:r>
              <a:rPr lang="pt-BR" b="0" i="0" dirty="0" err="1">
                <a:solidFill>
                  <a:srgbClr val="000000"/>
                </a:solidFill>
                <a:effectLst/>
                <a:latin typeface="Lora" panose="020B0604020202020204" pitchFamily="2" charset="0"/>
              </a:rPr>
              <a:t>Application</a:t>
            </a:r>
            <a:r>
              <a:rPr lang="pt-BR" b="0" i="0" dirty="0">
                <a:solidFill>
                  <a:srgbClr val="000000"/>
                </a:solidFill>
                <a:effectLst/>
                <a:latin typeface="Lora" panose="020B0604020202020204" pitchFamily="2" charset="0"/>
              </a:rPr>
              <a:t> </a:t>
            </a:r>
            <a:r>
              <a:rPr lang="pt-BR" b="0" i="0" dirty="0" err="1">
                <a:solidFill>
                  <a:srgbClr val="000000"/>
                </a:solidFill>
                <a:effectLst/>
                <a:latin typeface="Lora" panose="020B0604020202020204" pitchFamily="2" charset="0"/>
              </a:rPr>
              <a:t>Load</a:t>
            </a:r>
            <a:r>
              <a:rPr lang="pt-BR" b="0" i="0" dirty="0">
                <a:solidFill>
                  <a:srgbClr val="000000"/>
                </a:solidFill>
                <a:effectLst/>
                <a:latin typeface="Lora" panose="020B0604020202020204" pitchFamily="2" charset="0"/>
              </a:rPr>
              <a:t> </a:t>
            </a:r>
            <a:r>
              <a:rPr lang="pt-BR" b="0" i="0" dirty="0" err="1">
                <a:solidFill>
                  <a:srgbClr val="000000"/>
                </a:solidFill>
                <a:effectLst/>
                <a:latin typeface="Lora" panose="020B0604020202020204" pitchFamily="2" charset="0"/>
              </a:rPr>
              <a:t>Balancer</a:t>
            </a:r>
            <a:r>
              <a:rPr lang="pt-BR" b="0" i="0" dirty="0">
                <a:solidFill>
                  <a:srgbClr val="000000"/>
                </a:solidFill>
                <a:effectLst/>
                <a:latin typeface="Lora" panose="020B0604020202020204" pitchFamily="2" charset="0"/>
              </a:rPr>
              <a:t> é um recurso do </a:t>
            </a:r>
            <a:r>
              <a:rPr lang="pt-BR" b="0" i="0" dirty="0" err="1">
                <a:solidFill>
                  <a:srgbClr val="000000"/>
                </a:solidFill>
                <a:effectLst/>
                <a:latin typeface="Lora" panose="020B0604020202020204" pitchFamily="2" charset="0"/>
              </a:rPr>
              <a:t>Elastic</a:t>
            </a:r>
            <a:r>
              <a:rPr lang="pt-BR" b="0" i="0" dirty="0">
                <a:solidFill>
                  <a:srgbClr val="000000"/>
                </a:solidFill>
                <a:effectLst/>
                <a:latin typeface="Lora" panose="020B0604020202020204" pitchFamily="2" charset="0"/>
              </a:rPr>
              <a:t> </a:t>
            </a:r>
            <a:r>
              <a:rPr lang="pt-BR" b="0" i="0" dirty="0" err="1">
                <a:solidFill>
                  <a:srgbClr val="000000"/>
                </a:solidFill>
                <a:effectLst/>
                <a:latin typeface="Lora" panose="020B0604020202020204" pitchFamily="2" charset="0"/>
              </a:rPr>
              <a:t>Load</a:t>
            </a:r>
            <a:r>
              <a:rPr lang="pt-BR" b="0" i="0" dirty="0">
                <a:solidFill>
                  <a:srgbClr val="000000"/>
                </a:solidFill>
                <a:effectLst/>
                <a:latin typeface="Lora" panose="020B0604020202020204" pitchFamily="2" charset="0"/>
              </a:rPr>
              <a:t> </a:t>
            </a:r>
            <a:r>
              <a:rPr lang="pt-BR" b="0" i="0" dirty="0" err="1">
                <a:solidFill>
                  <a:srgbClr val="000000"/>
                </a:solidFill>
                <a:effectLst/>
                <a:latin typeface="Lora" panose="020B0604020202020204" pitchFamily="2" charset="0"/>
              </a:rPr>
              <a:t>Balancing</a:t>
            </a:r>
            <a:r>
              <a:rPr lang="pt-BR" b="0" i="0" dirty="0">
                <a:solidFill>
                  <a:srgbClr val="000000"/>
                </a:solidFill>
                <a:effectLst/>
                <a:latin typeface="Lora" panose="020B0604020202020204" pitchFamily="2" charset="0"/>
              </a:rPr>
              <a:t> que permite a um desenvolvedor configurar e rotear o tráfego de entrada do usuário final para aplicativos baseados na nuvem pública </a:t>
            </a:r>
            <a:r>
              <a:rPr lang="pt-BR" b="0" i="0" dirty="0" err="1">
                <a:solidFill>
                  <a:srgbClr val="000000"/>
                </a:solidFill>
                <a:effectLst/>
                <a:latin typeface="Lora" panose="020B0604020202020204" pitchFamily="2" charset="0"/>
              </a:rPr>
              <a:t>Amazon</a:t>
            </a:r>
            <a:r>
              <a:rPr lang="pt-BR" b="0" i="0" dirty="0">
                <a:solidFill>
                  <a:srgbClr val="000000"/>
                </a:solidFill>
                <a:effectLst/>
                <a:latin typeface="Lora" panose="020B0604020202020204" pitchFamily="2" charset="0"/>
              </a:rPr>
              <a:t> Web Services (AWS).</a:t>
            </a: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pt-BR" b="1" i="0" dirty="0">
                <a:solidFill>
                  <a:srgbClr val="5C5B5B"/>
                </a:solidFill>
                <a:effectLst/>
                <a:latin typeface="Candal"/>
              </a:rPr>
              <a:t>Quantos balanceadores de carga eu preciso?</a:t>
            </a:r>
          </a:p>
          <a:p>
            <a:pPr algn="l"/>
            <a:r>
              <a:rPr lang="pt-BR" b="0" i="0" dirty="0">
                <a:solidFill>
                  <a:srgbClr val="000000"/>
                </a:solidFill>
                <a:effectLst/>
                <a:latin typeface="Lora" pitchFamily="2" charset="0"/>
              </a:rPr>
              <a:t>Você quer pelo menos dois balanceadores de carga em um par agrupado. Se você tiver apenas um balanceador de carga e ele falhar, todo o seu sistema está com problemas. Isso é conhecido como ponto único de falha (SPOF). Ter três balanceadores de carga é melhor do que dois, e cinco ou mais é melhor do que três.</a:t>
            </a:r>
          </a:p>
          <a:p>
            <a:pPr algn="l"/>
            <a:endParaRPr lang="pt-BR" b="0" i="0" dirty="0">
              <a:solidFill>
                <a:srgbClr val="000000"/>
              </a:solidFill>
              <a:effectLst/>
              <a:latin typeface="Lora" pitchFamily="2" charset="0"/>
            </a:endParaRPr>
          </a:p>
          <a:p>
            <a:pPr algn="l"/>
            <a:r>
              <a:rPr lang="pt-BR" b="1" i="0" dirty="0">
                <a:solidFill>
                  <a:srgbClr val="5C5B5B"/>
                </a:solidFill>
                <a:effectLst/>
                <a:latin typeface="Candal"/>
              </a:rPr>
              <a:t>Como funciona o AWS ALB?</a:t>
            </a:r>
          </a:p>
          <a:p>
            <a:pPr algn="l"/>
            <a:r>
              <a:rPr lang="pt-BR" b="0" i="0" dirty="0">
                <a:solidFill>
                  <a:srgbClr val="000000"/>
                </a:solidFill>
                <a:effectLst/>
                <a:latin typeface="Lora" pitchFamily="2" charset="0"/>
              </a:rPr>
              <a:t>O </a:t>
            </a:r>
            <a:r>
              <a:rPr lang="pt-BR" b="0" i="0" dirty="0" err="1">
                <a:solidFill>
                  <a:srgbClr val="000000"/>
                </a:solidFill>
                <a:effectLst/>
                <a:latin typeface="Lora" pitchFamily="2" charset="0"/>
              </a:rPr>
              <a:t>Elastic</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Load</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Balancing</a:t>
            </a:r>
            <a:r>
              <a:rPr lang="pt-BR" b="0" i="0" dirty="0">
                <a:solidFill>
                  <a:srgbClr val="000000"/>
                </a:solidFill>
                <a:effectLst/>
                <a:latin typeface="Lora" pitchFamily="2" charset="0"/>
              </a:rPr>
              <a:t> distribui automaticamente o tráfego de entrada do aplicativo em vários destinos, como instâncias do </a:t>
            </a:r>
            <a:r>
              <a:rPr lang="pt-BR" b="0" i="0" dirty="0" err="1">
                <a:solidFill>
                  <a:srgbClr val="000000"/>
                </a:solidFill>
                <a:effectLst/>
                <a:latin typeface="Lora" pitchFamily="2" charset="0"/>
              </a:rPr>
              <a:t>Amazon</a:t>
            </a:r>
            <a:r>
              <a:rPr lang="pt-BR" b="0" i="0" dirty="0">
                <a:solidFill>
                  <a:srgbClr val="000000"/>
                </a:solidFill>
                <a:effectLst/>
                <a:latin typeface="Lora" pitchFamily="2" charset="0"/>
              </a:rPr>
              <a:t> EC2, contêineres, endereços IP e funções Lambda. Ele pode lidar com a carga variável do tráfego de seu aplicativo em uma única zona de disponibilidade ou em várias zonas de disponibilidade.</a:t>
            </a:r>
          </a:p>
          <a:p>
            <a:pPr algn="l"/>
            <a:endParaRPr lang="pt-BR" b="0" i="0" dirty="0">
              <a:solidFill>
                <a:srgbClr val="000000"/>
              </a:solidFill>
              <a:effectLst/>
              <a:latin typeface="Lora" pitchFamily="2" charset="0"/>
            </a:endParaRPr>
          </a:p>
          <a:p>
            <a:pPr algn="l"/>
            <a:r>
              <a:rPr lang="pt-BR" b="1" i="0" dirty="0">
                <a:solidFill>
                  <a:srgbClr val="5C5B5B"/>
                </a:solidFill>
                <a:effectLst/>
                <a:latin typeface="Candal"/>
              </a:rPr>
              <a:t>O que é ELB e ALB?</a:t>
            </a:r>
          </a:p>
          <a:p>
            <a:pPr algn="l"/>
            <a:r>
              <a:rPr lang="pt-BR" b="0" i="0" dirty="0">
                <a:solidFill>
                  <a:srgbClr val="000000"/>
                </a:solidFill>
                <a:effectLst/>
                <a:latin typeface="Lora" pitchFamily="2" charset="0"/>
              </a:rPr>
              <a:t>O </a:t>
            </a:r>
            <a:r>
              <a:rPr lang="pt-BR" b="0" i="0" dirty="0" err="1">
                <a:solidFill>
                  <a:srgbClr val="000000"/>
                </a:solidFill>
                <a:effectLst/>
                <a:latin typeface="Lora" pitchFamily="2" charset="0"/>
              </a:rPr>
              <a:t>Elastic</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Load</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Balancer</a:t>
            </a:r>
            <a:r>
              <a:rPr lang="pt-BR" b="0" i="0" dirty="0">
                <a:solidFill>
                  <a:srgbClr val="000000"/>
                </a:solidFill>
                <a:effectLst/>
                <a:latin typeface="Lora" pitchFamily="2" charset="0"/>
              </a:rPr>
              <a:t> (ELB) foi lançado pela AWS na primavera de 2009. Um ELB é um balanceador de carga baseado em software que pode ser instalado e configurado na frente de uma coleção de instâncias do AWS </a:t>
            </a:r>
            <a:r>
              <a:rPr lang="pt-BR" b="0" i="0" dirty="0" err="1">
                <a:solidFill>
                  <a:srgbClr val="000000"/>
                </a:solidFill>
                <a:effectLst/>
                <a:latin typeface="Lora" pitchFamily="2" charset="0"/>
              </a:rPr>
              <a:t>Elastic</a:t>
            </a:r>
            <a:r>
              <a:rPr lang="pt-BR" b="0" i="0" dirty="0">
                <a:solidFill>
                  <a:srgbClr val="000000"/>
                </a:solidFill>
                <a:effectLst/>
                <a:latin typeface="Lora" pitchFamily="2" charset="0"/>
              </a:rPr>
              <a:t> Compute (EC2). Em 2016, a AWS aumentou sua oferta Classic ELB com um </a:t>
            </a:r>
            <a:r>
              <a:rPr lang="pt-BR" b="0" i="0" dirty="0" err="1">
                <a:solidFill>
                  <a:srgbClr val="000000"/>
                </a:solidFill>
                <a:effectLst/>
                <a:latin typeface="Lora" pitchFamily="2" charset="0"/>
              </a:rPr>
              <a:t>Application</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Load</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Balancer</a:t>
            </a:r>
            <a:r>
              <a:rPr lang="pt-BR" b="0" i="0" dirty="0">
                <a:solidFill>
                  <a:srgbClr val="000000"/>
                </a:solidFill>
                <a:effectLst/>
                <a:latin typeface="Lora" pitchFamily="2" charset="0"/>
              </a:rPr>
              <a:t> (ALB).</a:t>
            </a:r>
          </a:p>
          <a:p>
            <a:pPr algn="l"/>
            <a:endParaRPr lang="pt-BR" b="0" i="0" dirty="0">
              <a:solidFill>
                <a:srgbClr val="000000"/>
              </a:solidFill>
              <a:effectLst/>
              <a:latin typeface="Lora" pitchFamily="2" charset="0"/>
            </a:endParaRPr>
          </a:p>
          <a:p>
            <a:pPr algn="l"/>
            <a:endParaRPr lang="pt-BR" b="0" i="0" dirty="0">
              <a:solidFill>
                <a:srgbClr val="000000"/>
              </a:solidFill>
              <a:effectLst/>
              <a:latin typeface="Lora" pitchFamily="2" charset="0"/>
            </a:endParaRPr>
          </a:p>
          <a:p>
            <a:pPr algn="l"/>
            <a:r>
              <a:rPr lang="en-US" b="1" i="0" dirty="0" err="1">
                <a:solidFill>
                  <a:srgbClr val="5C5B5B"/>
                </a:solidFill>
                <a:effectLst/>
                <a:latin typeface="Candal"/>
              </a:rPr>
              <a:t>Quais</a:t>
            </a:r>
            <a:r>
              <a:rPr lang="en-US" b="1" i="0" dirty="0">
                <a:solidFill>
                  <a:srgbClr val="5C5B5B"/>
                </a:solidFill>
                <a:effectLst/>
                <a:latin typeface="Candal"/>
              </a:rPr>
              <a:t> </a:t>
            </a:r>
            <a:r>
              <a:rPr lang="en-US" b="1" i="0" dirty="0" err="1">
                <a:solidFill>
                  <a:srgbClr val="5C5B5B"/>
                </a:solidFill>
                <a:effectLst/>
                <a:latin typeface="Candal"/>
              </a:rPr>
              <a:t>são</a:t>
            </a:r>
            <a:r>
              <a:rPr lang="en-US" b="1" i="0" dirty="0">
                <a:solidFill>
                  <a:srgbClr val="5C5B5B"/>
                </a:solidFill>
                <a:effectLst/>
                <a:latin typeface="Candal"/>
              </a:rPr>
              <a:t> </a:t>
            </a:r>
            <a:r>
              <a:rPr lang="en-US" b="1" i="0" dirty="0" err="1">
                <a:solidFill>
                  <a:srgbClr val="5C5B5B"/>
                </a:solidFill>
                <a:effectLst/>
                <a:latin typeface="Candal"/>
              </a:rPr>
              <a:t>os</a:t>
            </a:r>
            <a:r>
              <a:rPr lang="en-US" b="1" i="0" dirty="0">
                <a:solidFill>
                  <a:srgbClr val="5C5B5B"/>
                </a:solidFill>
                <a:effectLst/>
                <a:latin typeface="Candal"/>
              </a:rPr>
              <a:t> </a:t>
            </a:r>
            <a:r>
              <a:rPr lang="en-US" b="1" i="0" dirty="0" err="1">
                <a:solidFill>
                  <a:srgbClr val="5C5B5B"/>
                </a:solidFill>
                <a:effectLst/>
                <a:latin typeface="Candal"/>
              </a:rPr>
              <a:t>tipos</a:t>
            </a:r>
            <a:r>
              <a:rPr lang="en-US" b="1" i="0" dirty="0">
                <a:solidFill>
                  <a:srgbClr val="5C5B5B"/>
                </a:solidFill>
                <a:effectLst/>
                <a:latin typeface="Candal"/>
              </a:rPr>
              <a:t> de </a:t>
            </a:r>
            <a:r>
              <a:rPr lang="en-US" b="1" i="0" dirty="0" err="1">
                <a:solidFill>
                  <a:srgbClr val="5C5B5B"/>
                </a:solidFill>
                <a:effectLst/>
                <a:latin typeface="Candal"/>
              </a:rPr>
              <a:t>balanceadores</a:t>
            </a:r>
            <a:r>
              <a:rPr lang="en-US" b="1" i="0" dirty="0">
                <a:solidFill>
                  <a:srgbClr val="5C5B5B"/>
                </a:solidFill>
                <a:effectLst/>
                <a:latin typeface="Candal"/>
              </a:rPr>
              <a:t> de carga </a:t>
            </a:r>
            <a:r>
              <a:rPr lang="en-US" b="1" i="0" dirty="0" err="1">
                <a:solidFill>
                  <a:srgbClr val="5C5B5B"/>
                </a:solidFill>
                <a:effectLst/>
                <a:latin typeface="Candal"/>
              </a:rPr>
              <a:t>na</a:t>
            </a:r>
            <a:r>
              <a:rPr lang="en-US" b="1" i="0" dirty="0">
                <a:solidFill>
                  <a:srgbClr val="5C5B5B"/>
                </a:solidFill>
                <a:effectLst/>
                <a:latin typeface="Candal"/>
              </a:rPr>
              <a:t> AWS?</a:t>
            </a:r>
          </a:p>
          <a:p>
            <a:pPr algn="l"/>
            <a:r>
              <a:rPr lang="en-US" b="0" i="0" dirty="0" err="1">
                <a:solidFill>
                  <a:srgbClr val="000000"/>
                </a:solidFill>
                <a:effectLst/>
                <a:latin typeface="Lora" pitchFamily="2" charset="0"/>
              </a:rPr>
              <a:t>Existem</a:t>
            </a:r>
            <a:r>
              <a:rPr lang="en-US" b="0" i="0" dirty="0">
                <a:solidFill>
                  <a:srgbClr val="000000"/>
                </a:solidFill>
                <a:effectLst/>
                <a:latin typeface="Lora" pitchFamily="2" charset="0"/>
              </a:rPr>
              <a:t> </a:t>
            </a:r>
            <a:r>
              <a:rPr lang="en-US" b="0" i="0" dirty="0" err="1">
                <a:solidFill>
                  <a:srgbClr val="000000"/>
                </a:solidFill>
                <a:effectLst/>
                <a:latin typeface="Lora" pitchFamily="2" charset="0"/>
              </a:rPr>
              <a:t>três</a:t>
            </a:r>
            <a:r>
              <a:rPr lang="en-US" b="0" i="0" dirty="0">
                <a:solidFill>
                  <a:srgbClr val="000000"/>
                </a:solidFill>
                <a:effectLst/>
                <a:latin typeface="Lora" pitchFamily="2" charset="0"/>
              </a:rPr>
              <a:t> </a:t>
            </a:r>
            <a:r>
              <a:rPr lang="en-US" b="0" i="0" dirty="0" err="1">
                <a:solidFill>
                  <a:srgbClr val="000000"/>
                </a:solidFill>
                <a:effectLst/>
                <a:latin typeface="Lora" pitchFamily="2" charset="0"/>
              </a:rPr>
              <a:t>tipos</a:t>
            </a:r>
            <a:r>
              <a:rPr lang="en-US" b="0" i="0" dirty="0">
                <a:solidFill>
                  <a:srgbClr val="000000"/>
                </a:solidFill>
                <a:effectLst/>
                <a:latin typeface="Lora" pitchFamily="2" charset="0"/>
              </a:rPr>
              <a:t> de </a:t>
            </a:r>
            <a:r>
              <a:rPr lang="en-US" b="0" i="0" dirty="0" err="1">
                <a:solidFill>
                  <a:srgbClr val="000000"/>
                </a:solidFill>
                <a:effectLst/>
                <a:latin typeface="Lora" pitchFamily="2" charset="0"/>
              </a:rPr>
              <a:t>balanceadores</a:t>
            </a:r>
            <a:r>
              <a:rPr lang="en-US" b="0" i="0" dirty="0">
                <a:solidFill>
                  <a:srgbClr val="000000"/>
                </a:solidFill>
                <a:effectLst/>
                <a:latin typeface="Lora" pitchFamily="2" charset="0"/>
              </a:rPr>
              <a:t> de carga </a:t>
            </a:r>
            <a:r>
              <a:rPr lang="en-US" b="0" i="0" dirty="0" err="1">
                <a:solidFill>
                  <a:srgbClr val="000000"/>
                </a:solidFill>
                <a:effectLst/>
                <a:latin typeface="Lora" pitchFamily="2" charset="0"/>
              </a:rPr>
              <a:t>disponíveis</a:t>
            </a:r>
            <a:r>
              <a:rPr lang="en-US" b="0" i="0" dirty="0">
                <a:solidFill>
                  <a:srgbClr val="000000"/>
                </a:solidFill>
                <a:effectLst/>
                <a:latin typeface="Lora" pitchFamily="2" charset="0"/>
              </a:rPr>
              <a:t>. </a:t>
            </a:r>
            <a:r>
              <a:rPr lang="en-US" b="0" i="0" dirty="0" err="1">
                <a:solidFill>
                  <a:srgbClr val="000000"/>
                </a:solidFill>
                <a:effectLst/>
                <a:latin typeface="Lora" pitchFamily="2" charset="0"/>
              </a:rPr>
              <a:t>Tipos</a:t>
            </a:r>
            <a:r>
              <a:rPr lang="en-US" b="0" i="0" dirty="0">
                <a:solidFill>
                  <a:srgbClr val="000000"/>
                </a:solidFill>
                <a:effectLst/>
                <a:latin typeface="Lora" pitchFamily="2" charset="0"/>
              </a:rPr>
              <a:t> de </a:t>
            </a:r>
            <a:r>
              <a:rPr lang="en-US" b="0" i="0" dirty="0" err="1">
                <a:solidFill>
                  <a:srgbClr val="000000"/>
                </a:solidFill>
                <a:effectLst/>
                <a:latin typeface="Lora" pitchFamily="2" charset="0"/>
              </a:rPr>
              <a:t>balanceadores</a:t>
            </a:r>
            <a:r>
              <a:rPr lang="en-US" b="0" i="0" dirty="0">
                <a:solidFill>
                  <a:srgbClr val="000000"/>
                </a:solidFill>
                <a:effectLst/>
                <a:latin typeface="Lora" pitchFamily="2" charset="0"/>
              </a:rPr>
              <a:t> de carga </a:t>
            </a:r>
            <a:r>
              <a:rPr lang="en-US" b="0" i="0" dirty="0" err="1">
                <a:solidFill>
                  <a:srgbClr val="000000"/>
                </a:solidFill>
                <a:effectLst/>
                <a:latin typeface="Lora" pitchFamily="2" charset="0"/>
              </a:rPr>
              <a:t>elástica</a:t>
            </a:r>
            <a:r>
              <a:rPr lang="en-US" b="0" i="0" dirty="0">
                <a:solidFill>
                  <a:srgbClr val="000000"/>
                </a:solidFill>
                <a:effectLst/>
                <a:latin typeface="Lora" pitchFamily="2" charset="0"/>
              </a:rPr>
              <a:t> </a:t>
            </a:r>
            <a:r>
              <a:rPr lang="en-US" b="0" i="0" dirty="0" err="1">
                <a:solidFill>
                  <a:srgbClr val="000000"/>
                </a:solidFill>
                <a:effectLst/>
                <a:latin typeface="Lora" pitchFamily="2" charset="0"/>
              </a:rPr>
              <a:t>Balanceador</a:t>
            </a:r>
            <a:r>
              <a:rPr lang="en-US" b="0" i="0" dirty="0">
                <a:solidFill>
                  <a:srgbClr val="000000"/>
                </a:solidFill>
                <a:effectLst/>
                <a:latin typeface="Lora" pitchFamily="2" charset="0"/>
              </a:rPr>
              <a:t> de carga </a:t>
            </a:r>
            <a:r>
              <a:rPr lang="en-US" b="0" i="0" dirty="0" err="1">
                <a:solidFill>
                  <a:srgbClr val="000000"/>
                </a:solidFill>
                <a:effectLst/>
                <a:latin typeface="Lora" pitchFamily="2" charset="0"/>
              </a:rPr>
              <a:t>clássico</a:t>
            </a:r>
            <a:r>
              <a:rPr lang="en-US" b="0" i="0" dirty="0">
                <a:solidFill>
                  <a:srgbClr val="000000"/>
                </a:solidFill>
                <a:effectLst/>
                <a:latin typeface="Lora" pitchFamily="2" charset="0"/>
              </a:rPr>
              <a:t> (CLB) </a:t>
            </a:r>
            <a:r>
              <a:rPr lang="en-US" b="0" i="0" dirty="0" err="1">
                <a:solidFill>
                  <a:srgbClr val="000000"/>
                </a:solidFill>
                <a:effectLst/>
                <a:latin typeface="Lora" pitchFamily="2" charset="0"/>
              </a:rPr>
              <a:t>Balanceador</a:t>
            </a:r>
            <a:r>
              <a:rPr lang="en-US" b="0" i="0" dirty="0">
                <a:solidFill>
                  <a:srgbClr val="000000"/>
                </a:solidFill>
                <a:effectLst/>
                <a:latin typeface="Lora" pitchFamily="2" charset="0"/>
              </a:rPr>
              <a:t> de carga de </a:t>
            </a:r>
            <a:r>
              <a:rPr lang="en-US" b="0" i="0" dirty="0" err="1">
                <a:solidFill>
                  <a:srgbClr val="000000"/>
                </a:solidFill>
                <a:effectLst/>
                <a:latin typeface="Lora" pitchFamily="2" charset="0"/>
              </a:rPr>
              <a:t>aplicativo</a:t>
            </a:r>
            <a:r>
              <a:rPr lang="en-US" b="0" i="0" dirty="0">
                <a:solidFill>
                  <a:srgbClr val="000000"/>
                </a:solidFill>
                <a:effectLst/>
                <a:latin typeface="Lora" pitchFamily="2" charset="0"/>
              </a:rPr>
              <a:t> (ALB) </a:t>
            </a:r>
            <a:r>
              <a:rPr lang="en-US" b="0" i="0" dirty="0" err="1">
                <a:solidFill>
                  <a:srgbClr val="000000"/>
                </a:solidFill>
                <a:effectLst/>
                <a:latin typeface="Lora" pitchFamily="2" charset="0"/>
              </a:rPr>
              <a:t>Balanceador</a:t>
            </a:r>
            <a:r>
              <a:rPr lang="en-US" b="0" i="0" dirty="0">
                <a:solidFill>
                  <a:srgbClr val="000000"/>
                </a:solidFill>
                <a:effectLst/>
                <a:latin typeface="Lora" pitchFamily="2" charset="0"/>
              </a:rPr>
              <a:t> de carga de rede (NLB)</a:t>
            </a:r>
          </a:p>
          <a:p>
            <a:pPr algn="l"/>
            <a:endParaRPr lang="pt-BR" b="0" i="0" dirty="0">
              <a:solidFill>
                <a:srgbClr val="000000"/>
              </a:solidFill>
              <a:effectLst/>
              <a:latin typeface="Lora" pitchFamily="2" charset="0"/>
            </a:endParaRPr>
          </a:p>
          <a:p>
            <a:pPr algn="l"/>
            <a:r>
              <a:rPr lang="pt-BR" b="1" i="0" dirty="0">
                <a:solidFill>
                  <a:srgbClr val="5C5B5B"/>
                </a:solidFill>
                <a:effectLst/>
                <a:latin typeface="Candal"/>
              </a:rPr>
              <a:t>Quais são os tipos de balanceamento de carga?</a:t>
            </a:r>
          </a:p>
          <a:p>
            <a:pPr algn="l"/>
            <a:r>
              <a:rPr lang="pt-BR" b="0" i="0" dirty="0">
                <a:solidFill>
                  <a:srgbClr val="000000"/>
                </a:solidFill>
                <a:effectLst/>
                <a:latin typeface="Lora" pitchFamily="2" charset="0"/>
              </a:rPr>
              <a:t>Tipos de balanceador de carga. O </a:t>
            </a:r>
            <a:r>
              <a:rPr lang="pt-BR" b="0" i="0" dirty="0" err="1">
                <a:solidFill>
                  <a:srgbClr val="000000"/>
                </a:solidFill>
                <a:effectLst/>
                <a:latin typeface="Lora" pitchFamily="2" charset="0"/>
              </a:rPr>
              <a:t>Elastic</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Load</a:t>
            </a:r>
            <a:r>
              <a:rPr lang="pt-BR" b="0" i="0" dirty="0">
                <a:solidFill>
                  <a:srgbClr val="000000"/>
                </a:solidFill>
                <a:effectLst/>
                <a:latin typeface="Lora" pitchFamily="2" charset="0"/>
              </a:rPr>
              <a:t> </a:t>
            </a:r>
            <a:r>
              <a:rPr lang="pt-BR" b="0" i="0" dirty="0" err="1">
                <a:solidFill>
                  <a:srgbClr val="000000"/>
                </a:solidFill>
                <a:effectLst/>
                <a:latin typeface="Lora" pitchFamily="2" charset="0"/>
              </a:rPr>
              <a:t>Balancing</a:t>
            </a:r>
            <a:r>
              <a:rPr lang="pt-BR" b="0" i="0" dirty="0">
                <a:solidFill>
                  <a:srgbClr val="000000"/>
                </a:solidFill>
                <a:effectLst/>
                <a:latin typeface="Lora" pitchFamily="2" charset="0"/>
              </a:rPr>
              <a:t> oferece suporte aos seguintes tipos de balanceadores de carga: Balanceadores de Carga de Aplicativos, Balanceadores de Carga de Rede e Balanceadores de Carga Clássicos. Os serviços </a:t>
            </a:r>
            <a:r>
              <a:rPr lang="pt-BR" b="0" i="0" dirty="0" err="1">
                <a:solidFill>
                  <a:srgbClr val="000000"/>
                </a:solidFill>
                <a:effectLst/>
                <a:latin typeface="Lora" pitchFamily="2" charset="0"/>
              </a:rPr>
              <a:t>Amazon</a:t>
            </a:r>
            <a:r>
              <a:rPr lang="pt-BR" b="0" i="0" dirty="0">
                <a:solidFill>
                  <a:srgbClr val="000000"/>
                </a:solidFill>
                <a:effectLst/>
                <a:latin typeface="Lora" pitchFamily="2" charset="0"/>
              </a:rPr>
              <a:t> ECS podem usar qualquer tipo de balanceador de carga. Os balanceadores de carga de aplicativo são usados ​​para rotear o tráfego HTTP / HTTPS (ou camada 7).</a:t>
            </a:r>
          </a:p>
          <a:p>
            <a:pPr algn="l"/>
            <a:endParaRPr lang="pt-BR" b="0" i="0" dirty="0">
              <a:solidFill>
                <a:srgbClr val="000000"/>
              </a:solidFill>
              <a:effectLst/>
              <a:latin typeface="Lora" pitchFamily="2" charset="0"/>
            </a:endParaRPr>
          </a:p>
          <a:p>
            <a:pPr algn="l"/>
            <a:endParaRPr lang="pt-BR" sz="1200" b="0" i="0" u="none" strike="noStrike" cap="none" dirty="0">
              <a:solidFill>
                <a:srgbClr val="333333"/>
              </a:solidFill>
              <a:effectLst/>
              <a:latin typeface="AmazonEmberBold"/>
              <a:ea typeface="Roboto Light"/>
              <a:cs typeface="Roboto Light"/>
              <a:sym typeface="Roboto Light"/>
            </a:endParaRPr>
          </a:p>
          <a:p>
            <a:pPr algn="l"/>
            <a:r>
              <a:rPr lang="pt-BR" b="1" i="0" dirty="0">
                <a:solidFill>
                  <a:srgbClr val="000000"/>
                </a:solidFill>
                <a:effectLst/>
                <a:latin typeface="Lora" pitchFamily="2" charset="0"/>
              </a:rPr>
              <a:t>Além disso, qual é a principal diferença entre ELB de aplicativo e de rede?</a:t>
            </a:r>
          </a:p>
          <a:p>
            <a:pPr algn="l"/>
            <a:r>
              <a:rPr lang="pt-BR" b="0" i="0" dirty="0">
                <a:solidFill>
                  <a:srgbClr val="000000"/>
                </a:solidFill>
                <a:effectLst/>
                <a:latin typeface="Lora" pitchFamily="2" charset="0"/>
              </a:rPr>
              <a:t>O</a:t>
            </a:r>
            <a:r>
              <a:rPr lang="pt-BR" b="1" i="0" dirty="0">
                <a:solidFill>
                  <a:srgbClr val="000000"/>
                </a:solidFill>
                <a:effectLst/>
                <a:latin typeface="Lora" pitchFamily="2" charset="0"/>
              </a:rPr>
              <a:t> rede</a:t>
            </a:r>
            <a:r>
              <a:rPr lang="pt-BR" b="0" i="0" dirty="0">
                <a:solidFill>
                  <a:srgbClr val="000000"/>
                </a:solidFill>
                <a:effectLst/>
                <a:latin typeface="Lora" pitchFamily="2" charset="0"/>
              </a:rPr>
              <a:t> o balanceador de carga funciona nas camadas 3 e 4 (</a:t>
            </a:r>
            <a:r>
              <a:rPr lang="pt-BR" b="1" i="0" dirty="0">
                <a:solidFill>
                  <a:srgbClr val="000000"/>
                </a:solidFill>
                <a:effectLst/>
                <a:latin typeface="Lora" pitchFamily="2" charset="0"/>
              </a:rPr>
              <a:t> rede</a:t>
            </a:r>
            <a:r>
              <a:rPr lang="pt-BR" b="0" i="0" dirty="0">
                <a:solidFill>
                  <a:srgbClr val="000000"/>
                </a:solidFill>
                <a:effectLst/>
                <a:latin typeface="Lora" pitchFamily="2" charset="0"/>
              </a:rPr>
              <a:t> e camadas de transporte). O </a:t>
            </a:r>
            <a:r>
              <a:rPr lang="pt-BR" b="1" i="0" dirty="0">
                <a:solidFill>
                  <a:srgbClr val="000000"/>
                </a:solidFill>
                <a:effectLst/>
                <a:latin typeface="Lora" pitchFamily="2" charset="0"/>
              </a:rPr>
              <a:t>rede</a:t>
            </a:r>
            <a:r>
              <a:rPr lang="pt-BR" b="0" i="0" dirty="0">
                <a:solidFill>
                  <a:srgbClr val="000000"/>
                </a:solidFill>
                <a:effectLst/>
                <a:latin typeface="Lora" pitchFamily="2" charset="0"/>
              </a:rPr>
              <a:t> o balanceador de carga apenas encaminha as solicitações, enquanto o</a:t>
            </a:r>
            <a:r>
              <a:rPr lang="pt-BR" b="1" i="0" dirty="0">
                <a:solidFill>
                  <a:srgbClr val="000000"/>
                </a:solidFill>
                <a:effectLst/>
                <a:latin typeface="Lora" pitchFamily="2" charset="0"/>
              </a:rPr>
              <a:t> aplicativo</a:t>
            </a:r>
            <a:r>
              <a:rPr lang="pt-BR" b="0" i="0" dirty="0">
                <a:solidFill>
                  <a:srgbClr val="000000"/>
                </a:solidFill>
                <a:effectLst/>
                <a:latin typeface="Lora" pitchFamily="2" charset="0"/>
              </a:rPr>
              <a:t> O balanceador de carga examina o conteúdo do cabeçalho da solicitação HTTP para determinar para onde rotear a solicitação.</a:t>
            </a:r>
          </a:p>
          <a:p>
            <a:pPr algn="l"/>
            <a:endParaRPr lang="pt-BR" b="0" i="0" dirty="0">
              <a:solidFill>
                <a:srgbClr val="000000"/>
              </a:solidFill>
              <a:effectLst/>
              <a:latin typeface="Lora" pitchFamily="2" charset="0"/>
            </a:endParaRPr>
          </a:p>
          <a:p>
            <a:pPr algn="l"/>
            <a:endParaRPr lang="pt-BR" b="0" i="0" dirty="0">
              <a:solidFill>
                <a:srgbClr val="000000"/>
              </a:solidFill>
              <a:effectLst/>
              <a:latin typeface="Lora" pitchFamily="2" charset="0"/>
            </a:endParaRPr>
          </a:p>
          <a:p>
            <a:pPr algn="l"/>
            <a:r>
              <a:rPr lang="pt-BR" b="0" i="0" dirty="0">
                <a:solidFill>
                  <a:srgbClr val="000000"/>
                </a:solidFill>
                <a:effectLst/>
                <a:latin typeface="Lora" pitchFamily="2" charset="0"/>
              </a:rPr>
              <a:t>https://aws.amazon.com/pt/blogs/networking-and-content-delivery/how-to-securely-publish-internet-applications-at-scale-using-application-load-balancer-and-aws-privatelink/</a:t>
            </a:r>
          </a:p>
          <a:p>
            <a:pPr algn="l"/>
            <a:endParaRPr lang="pt-BR" sz="1200" b="0" i="0" u="none" strike="noStrike" cap="none" dirty="0">
              <a:solidFill>
                <a:srgbClr val="626E73"/>
              </a:solidFill>
              <a:latin typeface="Roboto Light"/>
              <a:ea typeface="Roboto Light"/>
              <a:cs typeface="Roboto Light"/>
              <a:sym typeface="Roboto Light"/>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19</a:t>
            </a:fld>
            <a:endParaRPr/>
          </a:p>
        </p:txBody>
      </p:sp>
    </p:spTree>
    <p:extLst>
      <p:ext uri="{BB962C8B-B14F-4D97-AF65-F5344CB8AC3E}">
        <p14:creationId xmlns:p14="http://schemas.microsoft.com/office/powerpoint/2010/main" val="47543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222222"/>
                </a:solidFill>
                <a:effectLst/>
                <a:latin typeface="Open Sans" panose="020B0606030504020204" pitchFamily="34" charset="0"/>
              </a:rPr>
              <a:t>Documentação</a:t>
            </a:r>
            <a:r>
              <a:rPr lang="pt-BR" b="0" i="0" dirty="0">
                <a:solidFill>
                  <a:srgbClr val="222222"/>
                </a:solidFill>
                <a:effectLst/>
                <a:latin typeface="Open Sans" panose="020B0606030504020204" pitchFamily="34" charset="0"/>
              </a:rPr>
              <a:t>: https://www.dltec.com.br/blog/cisco/entendendo-o-modelo-osi-para-melhorar-sua-capacidade-de-resolver-problemas-em-uma-rede-cisco/</a:t>
            </a:r>
          </a:p>
          <a:p>
            <a:pPr algn="l"/>
            <a:endParaRPr lang="pt-BR" b="0" i="0" dirty="0">
              <a:solidFill>
                <a:srgbClr val="222222"/>
              </a:solidFill>
              <a:effectLst/>
              <a:latin typeface="Open Sans" panose="020B0606030504020204" pitchFamily="34" charset="0"/>
            </a:endParaRPr>
          </a:p>
          <a:p>
            <a:pPr algn="l"/>
            <a:r>
              <a:rPr lang="pt-BR" b="0" i="0" dirty="0">
                <a:solidFill>
                  <a:srgbClr val="222222"/>
                </a:solidFill>
                <a:effectLst/>
                <a:latin typeface="Open Sans" panose="020B0606030504020204" pitchFamily="34" charset="0"/>
              </a:rPr>
              <a:t>A maioria de vocês já ouviu falar sobre o </a:t>
            </a:r>
            <a:r>
              <a:rPr lang="pt-BR" b="1" i="0" dirty="0">
                <a:solidFill>
                  <a:srgbClr val="222222"/>
                </a:solidFill>
                <a:effectLst/>
                <a:latin typeface="Open Sans" panose="020B0606030504020204" pitchFamily="34" charset="0"/>
              </a:rPr>
              <a:t>modelo OSI </a:t>
            </a:r>
            <a:r>
              <a:rPr lang="pt-BR" b="0" i="0" dirty="0">
                <a:solidFill>
                  <a:srgbClr val="222222"/>
                </a:solidFill>
                <a:effectLst/>
                <a:latin typeface="Open Sans" panose="020B0606030504020204" pitchFamily="34" charset="0"/>
              </a:rPr>
              <a:t>ou </a:t>
            </a:r>
            <a:r>
              <a:rPr lang="pt-BR" b="1" i="0" dirty="0">
                <a:solidFill>
                  <a:srgbClr val="222222"/>
                </a:solidFill>
                <a:effectLst/>
                <a:latin typeface="Open Sans" panose="020B0606030504020204" pitchFamily="34" charset="0"/>
              </a:rPr>
              <a:t>modelo de referência OSI</a:t>
            </a:r>
            <a:r>
              <a:rPr lang="pt-BR" b="0" i="0" dirty="0">
                <a:solidFill>
                  <a:srgbClr val="222222"/>
                </a:solidFill>
                <a:effectLst/>
                <a:latin typeface="Open Sans" panose="020B0606030504020204" pitchFamily="34" charset="0"/>
              </a:rPr>
              <a:t>, que divide as funções da rede em camadas. As aplicações e protocolos que fazem parte da rede residem em diferentes camadas do modelo OSI, que são:</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7 – aplicação</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6 – apresentação</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5 – sessão</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4 – transporte</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3 – rede</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2 – enlace</a:t>
            </a:r>
          </a:p>
          <a:p>
            <a:pPr algn="l">
              <a:buFont typeface="Arial" panose="020B0604020202020204" pitchFamily="34" charset="0"/>
              <a:buChar char="•"/>
            </a:pPr>
            <a:r>
              <a:rPr lang="pt-BR" b="0" i="0" dirty="0">
                <a:solidFill>
                  <a:srgbClr val="222222"/>
                </a:solidFill>
                <a:effectLst/>
                <a:latin typeface="Open Sans" panose="020B0606030504020204" pitchFamily="34" charset="0"/>
              </a:rPr>
              <a:t>Camada 1 – física</a:t>
            </a:r>
          </a:p>
          <a:p>
            <a:pPr algn="l"/>
            <a:r>
              <a:rPr lang="pt-BR" b="1" i="0" dirty="0">
                <a:solidFill>
                  <a:srgbClr val="111111"/>
                </a:solidFill>
                <a:effectLst/>
                <a:latin typeface="Poppins" panose="020B0502040204020203" pitchFamily="2" charset="0"/>
              </a:rPr>
              <a:t>Camada 7 – Aplicação</a:t>
            </a:r>
          </a:p>
          <a:p>
            <a:pPr algn="l"/>
            <a:r>
              <a:rPr lang="pt-BR" b="0" i="0" dirty="0">
                <a:solidFill>
                  <a:srgbClr val="222222"/>
                </a:solidFill>
                <a:effectLst/>
                <a:latin typeface="Open Sans" panose="020B0606030504020204" pitchFamily="34" charset="0"/>
              </a:rPr>
              <a:t>É nessa camada que estão os serviços e protocolos que compõem os nossos aplicativos. É aqui que encontramos: Telnet, FTP, SMTP e tantos outros.</a:t>
            </a:r>
          </a:p>
          <a:p>
            <a:pPr algn="l"/>
            <a:r>
              <a:rPr lang="pt-BR" b="1" i="0" dirty="0">
                <a:solidFill>
                  <a:srgbClr val="111111"/>
                </a:solidFill>
                <a:effectLst/>
                <a:latin typeface="Poppins" panose="020B0502040204020203" pitchFamily="2" charset="0"/>
              </a:rPr>
              <a:t>Camada 6 – Apresentação</a:t>
            </a:r>
          </a:p>
          <a:p>
            <a:pPr algn="l"/>
            <a:r>
              <a:rPr lang="pt-BR" b="0" i="0" dirty="0">
                <a:solidFill>
                  <a:srgbClr val="222222"/>
                </a:solidFill>
                <a:effectLst/>
                <a:latin typeface="Open Sans" panose="020B0606030504020204" pitchFamily="34" charset="0"/>
              </a:rPr>
              <a:t>A camada de apresentação “apresenta” os dados da camada de sessão para a camada de aplicação. Exemplos do que está localizado aqui são: criptografia (como </a:t>
            </a:r>
            <a:r>
              <a:rPr lang="pt-BR" b="0" i="0" dirty="0" err="1">
                <a:solidFill>
                  <a:srgbClr val="222222"/>
                </a:solidFill>
                <a:effectLst/>
                <a:latin typeface="Open Sans" panose="020B0606030504020204" pitchFamily="34" charset="0"/>
              </a:rPr>
              <a:t>IPSec</a:t>
            </a:r>
            <a:r>
              <a:rPr lang="pt-BR" b="0" i="0" dirty="0">
                <a:solidFill>
                  <a:srgbClr val="222222"/>
                </a:solidFill>
                <a:effectLst/>
                <a:latin typeface="Open Sans" panose="020B0606030504020204" pitchFamily="34" charset="0"/>
              </a:rPr>
              <a:t>), ASCII e JPG.</a:t>
            </a:r>
          </a:p>
          <a:p>
            <a:pPr algn="l"/>
            <a:r>
              <a:rPr lang="pt-BR" b="1" i="0" dirty="0">
                <a:solidFill>
                  <a:srgbClr val="111111"/>
                </a:solidFill>
                <a:effectLst/>
                <a:latin typeface="Poppins" panose="020B0502040204020203" pitchFamily="2" charset="0"/>
              </a:rPr>
              <a:t>Camada 5 – Sessão</a:t>
            </a:r>
          </a:p>
          <a:p>
            <a:pPr algn="l"/>
            <a:r>
              <a:rPr lang="pt-BR" b="0" i="0" dirty="0">
                <a:solidFill>
                  <a:srgbClr val="222222"/>
                </a:solidFill>
                <a:effectLst/>
                <a:latin typeface="Open Sans" panose="020B0606030504020204" pitchFamily="34" charset="0"/>
              </a:rPr>
              <a:t>Esta camada é responsável por iniciar e encerrar conexões de rede. Exemplos da camada de sessão são as funções do RPC (Remote Procedure </a:t>
            </a:r>
            <a:r>
              <a:rPr lang="pt-BR" b="0" i="0" dirty="0" err="1">
                <a:solidFill>
                  <a:srgbClr val="222222"/>
                </a:solidFill>
                <a:effectLst/>
                <a:latin typeface="Open Sans" panose="020B0606030504020204" pitchFamily="34" charset="0"/>
              </a:rPr>
              <a:t>Call</a:t>
            </a:r>
            <a:r>
              <a:rPr lang="pt-BR" b="0" i="0" dirty="0">
                <a:solidFill>
                  <a:srgbClr val="222222"/>
                </a:solidFill>
                <a:effectLst/>
                <a:latin typeface="Open Sans" panose="020B0606030504020204" pitchFamily="34" charset="0"/>
              </a:rPr>
              <a:t>) e a parte de login de uma sessão SQL.</a:t>
            </a:r>
          </a:p>
          <a:p>
            <a:pPr algn="l"/>
            <a:r>
              <a:rPr lang="pt-BR" b="1" i="0" dirty="0">
                <a:solidFill>
                  <a:srgbClr val="111111"/>
                </a:solidFill>
                <a:effectLst/>
                <a:latin typeface="Poppins" panose="020B0502040204020203" pitchFamily="2" charset="0"/>
              </a:rPr>
              <a:t>Camada 4 – Transporte</a:t>
            </a:r>
          </a:p>
          <a:p>
            <a:pPr algn="l"/>
            <a:r>
              <a:rPr lang="pt-BR" b="0" i="0" dirty="0">
                <a:solidFill>
                  <a:srgbClr val="222222"/>
                </a:solidFill>
                <a:effectLst/>
                <a:latin typeface="Open Sans" panose="020B0606030504020204" pitchFamily="34" charset="0"/>
              </a:rPr>
              <a:t>Os protocolos TCP e UDP trabalham na camada de transporte. TCP fornece a confiança de entrega dos seus dados, bem como a correção de erros, sequenciamento e janelas (controle de fluxo). Além disso, o TCP na camada de transporte fornece os números de portas de origem e de destino que são comumente associados com aplicações. Por exemplo, a porta TCP 25 é SMTP, 23 é para o </a:t>
            </a:r>
            <a:r>
              <a:rPr lang="pt-BR" b="0" i="0" dirty="0" err="1">
                <a:solidFill>
                  <a:srgbClr val="222222"/>
                </a:solidFill>
                <a:effectLst/>
                <a:latin typeface="Open Sans" panose="020B0606030504020204" pitchFamily="34" charset="0"/>
              </a:rPr>
              <a:t>telnet</a:t>
            </a:r>
            <a:r>
              <a:rPr lang="pt-BR" b="0" i="0" dirty="0">
                <a:solidFill>
                  <a:srgbClr val="222222"/>
                </a:solidFill>
                <a:effectLst/>
                <a:latin typeface="Open Sans" panose="020B0606030504020204" pitchFamily="34" charset="0"/>
              </a:rPr>
              <a:t>, SSH é 22, 80 é HTTP, e assim por diante. Estes números de porta são muito importantes se você estiver configurando uma ACL ou estudando para a prova de </a:t>
            </a:r>
            <a:r>
              <a:rPr lang="pt-BR" b="0" i="0" u="none" strike="noStrike" dirty="0">
                <a:solidFill>
                  <a:srgbClr val="FC7F6F"/>
                </a:solidFill>
                <a:effectLst/>
                <a:latin typeface="Open Sans" panose="020B0606030504020204" pitchFamily="34" charset="0"/>
                <a:hlinkClick r:id="rId3"/>
              </a:rPr>
              <a:t>certificação CCNA</a:t>
            </a:r>
            <a:r>
              <a:rPr lang="pt-BR" b="0" i="0" dirty="0">
                <a:solidFill>
                  <a:srgbClr val="222222"/>
                </a:solidFill>
                <a:effectLst/>
                <a:latin typeface="Open Sans" panose="020B0606030504020204" pitchFamily="34" charset="0"/>
              </a:rPr>
              <a:t>. Os dados na camada de transporte são chamados segmento.</a:t>
            </a:r>
          </a:p>
          <a:p>
            <a:pPr algn="l"/>
            <a:r>
              <a:rPr lang="pt-BR" b="1" i="0" dirty="0">
                <a:solidFill>
                  <a:srgbClr val="111111"/>
                </a:solidFill>
                <a:effectLst/>
                <a:latin typeface="Poppins" panose="020B0502040204020203" pitchFamily="2" charset="0"/>
              </a:rPr>
              <a:t>Camada 3 – Rede</a:t>
            </a:r>
          </a:p>
          <a:p>
            <a:pPr algn="l"/>
            <a:r>
              <a:rPr lang="pt-BR" b="0" i="0" dirty="0">
                <a:solidFill>
                  <a:srgbClr val="222222"/>
                </a:solidFill>
                <a:effectLst/>
                <a:latin typeface="Open Sans" panose="020B0606030504020204" pitchFamily="34" charset="0"/>
              </a:rPr>
              <a:t>A camada de rede é o lugar onde a parte “IP” de “TCP / IP” acontece. O protocolo IP é responsável pelo endereçamento da rede. Como o IP opera na camada 3, comumente dizemos que os roteadores operam na camada 3. Os dados na camada 3 são chamado de pacotes.</a:t>
            </a:r>
          </a:p>
          <a:p>
            <a:pPr algn="l"/>
            <a:r>
              <a:rPr lang="pt-BR" b="1" i="0" dirty="0">
                <a:solidFill>
                  <a:srgbClr val="111111"/>
                </a:solidFill>
                <a:effectLst/>
                <a:latin typeface="Poppins" panose="020B0502040204020203" pitchFamily="2" charset="0"/>
              </a:rPr>
              <a:t>Camada 2 – Enlace</a:t>
            </a:r>
          </a:p>
          <a:p>
            <a:pPr algn="l"/>
            <a:r>
              <a:rPr lang="pt-BR" b="0" i="0" dirty="0">
                <a:solidFill>
                  <a:srgbClr val="222222"/>
                </a:solidFill>
                <a:effectLst/>
                <a:latin typeface="Open Sans" panose="020B0606030504020204" pitchFamily="34" charset="0"/>
              </a:rPr>
              <a:t>Se você pensar em uma WAN, existem muitos protocolos que trabalham na camada 2 (como PPP e Frame Relay). No entanto, se você só olhar para a LAN, o protocolo mais conhecido e associada com a camada 2 é Ethernet. O protocolo Ethernet usa endereços MAC para identificar os dispositivos na rede. Os dados na camada 2 são chamados de quadros. Os Switches Ethernet funcionam na camada 2 para trocar pacotes Ethernet. Para fazer isso, eles mantêm uma tabela de endereços MAC – mapeamento endereços MAC e portas do switch.</a:t>
            </a:r>
          </a:p>
          <a:p>
            <a:pPr algn="l"/>
            <a:r>
              <a:rPr lang="pt-BR" b="1" i="0" dirty="0">
                <a:solidFill>
                  <a:srgbClr val="111111"/>
                </a:solidFill>
                <a:effectLst/>
                <a:latin typeface="Poppins" panose="020B0502040204020203" pitchFamily="2" charset="0"/>
              </a:rPr>
              <a:t>Camada 1 – Física</a:t>
            </a:r>
          </a:p>
          <a:p>
            <a:pPr algn="l"/>
            <a:r>
              <a:rPr lang="pt-BR" b="0" i="0" dirty="0">
                <a:solidFill>
                  <a:srgbClr val="222222"/>
                </a:solidFill>
                <a:effectLst/>
                <a:latin typeface="Open Sans" panose="020B0606030504020204" pitchFamily="34" charset="0"/>
              </a:rPr>
              <a:t>A camada física fornece a conexão real, física entre os dispositivos. Cabos Ethernet e cabos de fibra óptica operam na camada 1. Os dados fluem através dos cabos através da eletricidade ou luz. Os dados nessa camada são representados por bits (1 ou 0).</a:t>
            </a:r>
          </a:p>
          <a:p>
            <a:pPr algn="l"/>
            <a:endParaRPr lang="pt-BR" sz="1200" b="0" i="0" u="none" strike="noStrike" cap="none" dirty="0">
              <a:solidFill>
                <a:srgbClr val="626E73"/>
              </a:solidFill>
              <a:latin typeface="Roboto Light"/>
              <a:ea typeface="Roboto Light"/>
              <a:cs typeface="Roboto Light"/>
              <a:sym typeface="Roboto Light"/>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20</a:t>
            </a:fld>
            <a:endParaRPr/>
          </a:p>
        </p:txBody>
      </p:sp>
    </p:spTree>
    <p:extLst>
      <p:ext uri="{BB962C8B-B14F-4D97-AF65-F5344CB8AC3E}">
        <p14:creationId xmlns:p14="http://schemas.microsoft.com/office/powerpoint/2010/main" val="110879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21</a:t>
            </a:fld>
            <a:endParaRPr/>
          </a:p>
        </p:txBody>
      </p:sp>
    </p:spTree>
    <p:extLst>
      <p:ext uri="{BB962C8B-B14F-4D97-AF65-F5344CB8AC3E}">
        <p14:creationId xmlns:p14="http://schemas.microsoft.com/office/powerpoint/2010/main" val="3564350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22</a:t>
            </a:fld>
            <a:endParaRPr/>
          </a:p>
        </p:txBody>
      </p:sp>
    </p:spTree>
    <p:extLst>
      <p:ext uri="{BB962C8B-B14F-4D97-AF65-F5344CB8AC3E}">
        <p14:creationId xmlns:p14="http://schemas.microsoft.com/office/powerpoint/2010/main" val="78893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23</a:t>
            </a:fld>
            <a:endParaRPr/>
          </a:p>
        </p:txBody>
      </p:sp>
    </p:spTree>
    <p:extLst>
      <p:ext uri="{BB962C8B-B14F-4D97-AF65-F5344CB8AC3E}">
        <p14:creationId xmlns:p14="http://schemas.microsoft.com/office/powerpoint/2010/main" val="407822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rtl="0"/>
            <a:r>
              <a:rPr lang="pt-BR" b="1" i="0" u="none" strike="noStrike" dirty="0">
                <a:solidFill>
                  <a:srgbClr val="1F3D5C"/>
                </a:solidFill>
                <a:effectLst/>
                <a:latin typeface="AmazonEmberLight"/>
              </a:rPr>
              <a:t>Como o DNS direciona o tráfego para a sua aplicação web?</a:t>
            </a:r>
            <a:endParaRPr lang="pt-BR" b="1" i="0" dirty="0">
              <a:solidFill>
                <a:srgbClr val="1F3D5C"/>
              </a:solidFill>
              <a:effectLst/>
              <a:latin typeface="AmazonEmberLight"/>
            </a:endParaRPr>
          </a:p>
          <a:p>
            <a:pPr algn="l" rtl="0"/>
            <a:r>
              <a:rPr lang="pt-BR" b="0" i="0" dirty="0">
                <a:solidFill>
                  <a:srgbClr val="333333"/>
                </a:solidFill>
                <a:effectLst/>
                <a:latin typeface="AmazonEmber"/>
              </a:rPr>
              <a:t>O diagrama a seguir disponibiliza uma visão geral sobre como os serviços DNS recursivos e autoritativos funcionam em conjunto para direcionar um usuário final para o seu site ou a sua aplicação.</a:t>
            </a:r>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Arquivo </a:t>
            </a:r>
            <a:r>
              <a:rPr lang="pt-BR" b="0" i="0" dirty="0" err="1">
                <a:solidFill>
                  <a:srgbClr val="16191F"/>
                </a:solidFill>
                <a:effectLst/>
                <a:latin typeface="Amazon Ember"/>
              </a:rPr>
              <a:t>etc</a:t>
            </a:r>
            <a:r>
              <a:rPr lang="pt-BR" b="0" i="0" dirty="0">
                <a:solidFill>
                  <a:srgbClr val="16191F"/>
                </a:solidFill>
                <a:effectLst/>
                <a:latin typeface="Amazon Ember"/>
              </a:rPr>
              <a:t>/</a:t>
            </a:r>
            <a:r>
              <a:rPr lang="pt-BR" b="0" i="0" dirty="0" err="1">
                <a:solidFill>
                  <a:srgbClr val="16191F"/>
                </a:solidFill>
                <a:effectLst/>
                <a:latin typeface="Amazon Ember"/>
              </a:rPr>
              <a:t>resolve.conf</a:t>
            </a:r>
            <a:r>
              <a:rPr lang="pt-BR" b="0" i="0" dirty="0">
                <a:solidFill>
                  <a:srgbClr val="16191F"/>
                </a:solidFill>
                <a:effectLst/>
                <a:latin typeface="Amazon Ember"/>
              </a:rPr>
              <a:t> no Linux que possui os servidores DNS configurados.</a:t>
            </a:r>
          </a:p>
          <a:p>
            <a:pPr algn="l"/>
            <a:r>
              <a:rPr lang="pt-BR" b="0" i="0" dirty="0">
                <a:solidFill>
                  <a:srgbClr val="16191F"/>
                </a:solidFill>
                <a:effectLst/>
                <a:latin typeface="Amazon Ember"/>
              </a:rPr>
              <a:t>3- TLD: Top </a:t>
            </a:r>
            <a:r>
              <a:rPr lang="pt-BR" b="0" i="0" dirty="0" err="1">
                <a:solidFill>
                  <a:srgbClr val="16191F"/>
                </a:solidFill>
                <a:effectLst/>
                <a:latin typeface="Amazon Ember"/>
              </a:rPr>
              <a:t>Level</a:t>
            </a:r>
            <a:r>
              <a:rPr lang="pt-BR" b="0" i="0" dirty="0">
                <a:solidFill>
                  <a:srgbClr val="16191F"/>
                </a:solidFill>
                <a:effectLst/>
                <a:latin typeface="Amazon Ember"/>
              </a:rPr>
              <a:t> Domain (Exemplo: com ; .</a:t>
            </a:r>
            <a:r>
              <a:rPr lang="pt-BR" b="0" i="0" dirty="0" err="1">
                <a:solidFill>
                  <a:srgbClr val="16191F"/>
                </a:solidFill>
                <a:effectLst/>
                <a:latin typeface="Amazon Ember"/>
              </a:rPr>
              <a:t>br</a:t>
            </a:r>
            <a:r>
              <a:rPr lang="pt-BR" b="0" i="0" dirty="0">
                <a:solidFill>
                  <a:srgbClr val="16191F"/>
                </a:solidFill>
                <a:effectLst/>
                <a:latin typeface="Amazon Ember"/>
              </a:rPr>
              <a:t> ;.</a:t>
            </a:r>
            <a:r>
              <a:rPr lang="pt-BR" b="0" i="0" dirty="0" err="1">
                <a:solidFill>
                  <a:srgbClr val="16191F"/>
                </a:solidFill>
                <a:effectLst/>
                <a:latin typeface="Amazon Ember"/>
              </a:rPr>
              <a:t>gov</a:t>
            </a:r>
            <a:r>
              <a:rPr lang="pt-BR" b="0" i="0" dirty="0">
                <a:solidFill>
                  <a:srgbClr val="16191F"/>
                </a:solidFill>
                <a:effectLst/>
                <a:latin typeface="Amazon Ember"/>
              </a:rPr>
              <a:t>) </a:t>
            </a:r>
            <a:r>
              <a:rPr lang="pt-BR" b="0" i="0" dirty="0">
                <a:solidFill>
                  <a:srgbClr val="16191F"/>
                </a:solidFill>
                <a:effectLst/>
                <a:latin typeface="Amazon Ember"/>
                <a:sym typeface="Wingdings" panose="05000000000000000000" pitchFamily="2" charset="2"/>
              </a:rPr>
              <a:t> Devolve o nome do servidor que armazena os endereços dos domínios com .com.</a:t>
            </a:r>
          </a:p>
          <a:p>
            <a:pPr algn="l"/>
            <a:r>
              <a:rPr lang="pt-BR" b="0" i="0" dirty="0">
                <a:solidFill>
                  <a:srgbClr val="16191F"/>
                </a:solidFill>
                <a:effectLst/>
                <a:latin typeface="Amazon Ember"/>
              </a:rPr>
              <a:t>4 – Analisa o servidor responsável pelo domínio example.com</a:t>
            </a:r>
          </a:p>
          <a:p>
            <a:pPr algn="l"/>
            <a:r>
              <a:rPr lang="pt-BR" b="0" i="0" dirty="0">
                <a:solidFill>
                  <a:srgbClr val="16191F"/>
                </a:solidFill>
                <a:effectLst/>
                <a:latin typeface="Amazon Ember"/>
              </a:rPr>
              <a:t>5</a:t>
            </a:r>
          </a:p>
          <a:p>
            <a:pPr algn="l"/>
            <a:endParaRPr lang="pt-BR" b="0" i="0" dirty="0">
              <a:solidFill>
                <a:srgbClr val="16191F"/>
              </a:solidFill>
              <a:effectLst/>
              <a:latin typeface="Amazon Ember"/>
            </a:endParaRPr>
          </a:p>
          <a:p>
            <a:pPr algn="l"/>
            <a:r>
              <a:rPr lang="pt-BR" b="1" i="0" dirty="0">
                <a:solidFill>
                  <a:srgbClr val="16191F"/>
                </a:solidFill>
                <a:effectLst/>
                <a:latin typeface="Amazon Ember"/>
              </a:rPr>
              <a:t>Descrição Diagrama</a:t>
            </a:r>
          </a:p>
          <a:p>
            <a:pPr algn="l">
              <a:buFont typeface="+mj-lt"/>
              <a:buAutoNum type="arabicPeriod"/>
            </a:pPr>
            <a:r>
              <a:rPr lang="pt-BR" b="0" i="0" dirty="0">
                <a:solidFill>
                  <a:srgbClr val="333333"/>
                </a:solidFill>
                <a:effectLst/>
                <a:latin typeface="AmazonEmber"/>
              </a:rPr>
              <a:t>Um usuário abre um navegador, digita www.exemplo.com na barra de endereços e aperta </a:t>
            </a:r>
            <a:r>
              <a:rPr lang="pt-BR" b="0" i="0" dirty="0" err="1">
                <a:solidFill>
                  <a:srgbClr val="333333"/>
                </a:solidFill>
                <a:effectLst/>
                <a:latin typeface="AmazonEmber"/>
              </a:rPr>
              <a:t>Enter</a:t>
            </a:r>
            <a:r>
              <a:rPr lang="pt-BR" b="0" i="0" dirty="0">
                <a:solidFill>
                  <a:srgbClr val="333333"/>
                </a:solidFill>
                <a:effectLst/>
                <a:latin typeface="AmazonEmber"/>
              </a:rPr>
              <a:t>.</a:t>
            </a:r>
          </a:p>
          <a:p>
            <a:pPr algn="l">
              <a:buFont typeface="+mj-lt"/>
              <a:buAutoNum type="arabicPeriod"/>
            </a:pPr>
            <a:r>
              <a:rPr lang="pt-BR" b="0" i="0" dirty="0">
                <a:solidFill>
                  <a:srgbClr val="333333"/>
                </a:solidFill>
                <a:effectLst/>
                <a:latin typeface="AmazonEmber"/>
              </a:rPr>
              <a:t>A solicitação de www.exemplo.com é direcionada para um resolvedor DNS, que geralmente é gerenciado pelo ISP (Internet </a:t>
            </a:r>
            <a:r>
              <a:rPr lang="pt-BR" b="0" i="0" dirty="0" err="1">
                <a:solidFill>
                  <a:srgbClr val="333333"/>
                </a:solidFill>
                <a:effectLst/>
                <a:latin typeface="AmazonEmber"/>
              </a:rPr>
              <a:t>service</a:t>
            </a:r>
            <a:r>
              <a:rPr lang="pt-BR" b="0" i="0" dirty="0">
                <a:solidFill>
                  <a:srgbClr val="333333"/>
                </a:solidFill>
                <a:effectLst/>
                <a:latin typeface="AmazonEmber"/>
              </a:rPr>
              <a:t> </a:t>
            </a:r>
            <a:r>
              <a:rPr lang="pt-BR" b="0" i="0" dirty="0" err="1">
                <a:solidFill>
                  <a:srgbClr val="333333"/>
                </a:solidFill>
                <a:effectLst/>
                <a:latin typeface="AmazonEmber"/>
              </a:rPr>
              <a:t>provider</a:t>
            </a:r>
            <a:r>
              <a:rPr lang="pt-BR" b="0" i="0" dirty="0">
                <a:solidFill>
                  <a:srgbClr val="333333"/>
                </a:solidFill>
                <a:effectLst/>
                <a:latin typeface="AmazonEmber"/>
              </a:rPr>
              <a:t> – Provedor de serviços de internet) do usuário, como um provedor de internet a cabo, um provedor de banda larga DSL ou uma rede corporativa.</a:t>
            </a:r>
          </a:p>
          <a:p>
            <a:pPr algn="l">
              <a:buFont typeface="+mj-lt"/>
              <a:buAutoNum type="arabicPeriod"/>
            </a:pPr>
            <a:r>
              <a:rPr lang="pt-BR" b="0" i="0" dirty="0">
                <a:solidFill>
                  <a:srgbClr val="333333"/>
                </a:solidFill>
                <a:effectLst/>
                <a:latin typeface="AmazonEmber"/>
              </a:rPr>
              <a:t>O resolvedor DNS do ISP encaminha a solicitação, que sai de www.exemplo.com e passa para um serviço de nome raiz DNS.</a:t>
            </a:r>
          </a:p>
          <a:p>
            <a:pPr algn="l">
              <a:buFont typeface="+mj-lt"/>
              <a:buAutoNum type="arabicPeriod"/>
            </a:pPr>
            <a:r>
              <a:rPr lang="pt-BR" b="0" i="0" dirty="0">
                <a:solidFill>
                  <a:srgbClr val="333333"/>
                </a:solidFill>
                <a:effectLst/>
                <a:latin typeface="AmazonEmber"/>
              </a:rPr>
              <a:t>O resolvedor DNS do ISP encaminha novamente a solicitação de www.exemplo.com, mas desta vez para um dos servidores de nome TLD de domínios .com. O servidor de nome dos domínios .com responde a solicitação com os nomes dos quatro servidores de nome do </a:t>
            </a:r>
            <a:r>
              <a:rPr lang="pt-BR" b="0" i="0" dirty="0" err="1">
                <a:solidFill>
                  <a:srgbClr val="333333"/>
                </a:solidFill>
                <a:effectLst/>
                <a:latin typeface="AmazonEmber"/>
              </a:rPr>
              <a:t>Amazon</a:t>
            </a:r>
            <a:r>
              <a:rPr lang="pt-BR" b="0" i="0" dirty="0">
                <a:solidFill>
                  <a:srgbClr val="333333"/>
                </a:solidFill>
                <a:effectLst/>
                <a:latin typeface="AmazonEmber"/>
              </a:rPr>
              <a:t> Route 53 que estão associados ao domínio exemplo.com.</a:t>
            </a:r>
          </a:p>
          <a:p>
            <a:pPr algn="l">
              <a:buFont typeface="+mj-lt"/>
              <a:buAutoNum type="arabicPeriod"/>
            </a:pPr>
            <a:r>
              <a:rPr lang="pt-BR" b="0" i="0" dirty="0">
                <a:solidFill>
                  <a:srgbClr val="333333"/>
                </a:solidFill>
                <a:effectLst/>
                <a:latin typeface="AmazonEmber"/>
              </a:rPr>
              <a:t>O resolvedor DNS do ISP escolhe um servidor de nome do </a:t>
            </a:r>
            <a:r>
              <a:rPr lang="pt-BR" b="0" i="0" dirty="0" err="1">
                <a:solidFill>
                  <a:srgbClr val="333333"/>
                </a:solidFill>
                <a:effectLst/>
                <a:latin typeface="AmazonEmber"/>
              </a:rPr>
              <a:t>Amazon</a:t>
            </a:r>
            <a:r>
              <a:rPr lang="pt-BR" b="0" i="0" dirty="0">
                <a:solidFill>
                  <a:srgbClr val="333333"/>
                </a:solidFill>
                <a:effectLst/>
                <a:latin typeface="AmazonEmber"/>
              </a:rPr>
              <a:t> Route 53 e encaminha a solicitação de www.exemplo.com para o servidor de nome em questão.</a:t>
            </a:r>
          </a:p>
          <a:p>
            <a:pPr algn="l">
              <a:buFont typeface="+mj-lt"/>
              <a:buAutoNum type="arabicPeriod"/>
            </a:pPr>
            <a:r>
              <a:rPr lang="pt-BR" b="0" i="0" dirty="0">
                <a:solidFill>
                  <a:srgbClr val="333333"/>
                </a:solidFill>
                <a:effectLst/>
                <a:latin typeface="AmazonEmber"/>
              </a:rPr>
              <a:t>O servidor de nome do </a:t>
            </a:r>
            <a:r>
              <a:rPr lang="pt-BR" b="0" i="0" dirty="0" err="1">
                <a:solidFill>
                  <a:srgbClr val="333333"/>
                </a:solidFill>
                <a:effectLst/>
                <a:latin typeface="AmazonEmber"/>
              </a:rPr>
              <a:t>Amazon</a:t>
            </a:r>
            <a:r>
              <a:rPr lang="pt-BR" b="0" i="0" dirty="0">
                <a:solidFill>
                  <a:srgbClr val="333333"/>
                </a:solidFill>
                <a:effectLst/>
                <a:latin typeface="AmazonEmber"/>
              </a:rPr>
              <a:t> Route 53 procura na zona hospedada exemplo.com pelo registro de www.exemplo.com, obtém o valor associado, como o endereço IP de um servidor web (192.0.2.44) e retorna o endereço IP ao resolvedor DNS.</a:t>
            </a:r>
          </a:p>
          <a:p>
            <a:pPr algn="l">
              <a:buFont typeface="+mj-lt"/>
              <a:buAutoNum type="arabicPeriod"/>
            </a:pPr>
            <a:r>
              <a:rPr lang="pt-BR" b="0" i="0" dirty="0">
                <a:solidFill>
                  <a:srgbClr val="333333"/>
                </a:solidFill>
                <a:effectLst/>
                <a:latin typeface="AmazonEmber"/>
              </a:rPr>
              <a:t>Por fim, o resolvedor DNS do ISP obtém o endereço IP de que o usuário precisa. O resolvedor retorna este valor para o navegador. O resolvedor DNS também armazenará em cache o endereço IP de exemplo.com durante um período que você especificará para que ele possa responder mais rapidamente da próxima vez que alguém pesquisar por exemplo.com. Para obter mais informações, consulte a TTL (time </a:t>
            </a:r>
            <a:r>
              <a:rPr lang="pt-BR" b="0" i="0" dirty="0" err="1">
                <a:solidFill>
                  <a:srgbClr val="333333"/>
                </a:solidFill>
                <a:effectLst/>
                <a:latin typeface="AmazonEmber"/>
              </a:rPr>
              <a:t>to</a:t>
            </a:r>
            <a:r>
              <a:rPr lang="pt-BR" b="0" i="0" dirty="0">
                <a:solidFill>
                  <a:srgbClr val="333333"/>
                </a:solidFill>
                <a:effectLst/>
                <a:latin typeface="AmazonEmber"/>
              </a:rPr>
              <a:t> </a:t>
            </a:r>
            <a:r>
              <a:rPr lang="pt-BR" b="0" i="0" dirty="0" err="1">
                <a:solidFill>
                  <a:srgbClr val="333333"/>
                </a:solidFill>
                <a:effectLst/>
                <a:latin typeface="AmazonEmber"/>
              </a:rPr>
              <a:t>live</a:t>
            </a:r>
            <a:r>
              <a:rPr lang="pt-BR" b="0" i="0" dirty="0">
                <a:solidFill>
                  <a:srgbClr val="333333"/>
                </a:solidFill>
                <a:effectLst/>
                <a:latin typeface="AmazonEmber"/>
              </a:rPr>
              <a:t> – vida útil).</a:t>
            </a:r>
          </a:p>
          <a:p>
            <a:pPr algn="l">
              <a:buFont typeface="+mj-lt"/>
              <a:buAutoNum type="arabicPeriod"/>
            </a:pPr>
            <a:r>
              <a:rPr lang="pt-BR" b="0" i="0" dirty="0">
                <a:solidFill>
                  <a:srgbClr val="333333"/>
                </a:solidFill>
                <a:effectLst/>
                <a:latin typeface="AmazonEmber"/>
              </a:rPr>
              <a:t>O navegador enviará uma solicitação de www.exemplo.com para o endereço IP que obteve do resolvedor DNS. O seu conteúdo poderá ser encontrado lá. Por exemplo, um servidor web em execução em uma instância do </a:t>
            </a:r>
            <a:r>
              <a:rPr lang="pt-BR" b="0" i="0" dirty="0" err="1">
                <a:solidFill>
                  <a:srgbClr val="333333"/>
                </a:solidFill>
                <a:effectLst/>
                <a:latin typeface="AmazonEmber"/>
              </a:rPr>
              <a:t>Amazon</a:t>
            </a:r>
            <a:r>
              <a:rPr lang="pt-BR" b="0" i="0" dirty="0">
                <a:solidFill>
                  <a:srgbClr val="333333"/>
                </a:solidFill>
                <a:effectLst/>
                <a:latin typeface="AmazonEmber"/>
              </a:rPr>
              <a:t> EC2 ou um </a:t>
            </a:r>
            <a:r>
              <a:rPr lang="pt-BR" b="0" i="0" dirty="0" err="1">
                <a:solidFill>
                  <a:srgbClr val="333333"/>
                </a:solidFill>
                <a:effectLst/>
                <a:latin typeface="AmazonEmber"/>
              </a:rPr>
              <a:t>bucket</a:t>
            </a:r>
            <a:r>
              <a:rPr lang="pt-BR" b="0" i="0" dirty="0">
                <a:solidFill>
                  <a:srgbClr val="333333"/>
                </a:solidFill>
                <a:effectLst/>
                <a:latin typeface="AmazonEmber"/>
              </a:rPr>
              <a:t> do </a:t>
            </a:r>
            <a:r>
              <a:rPr lang="pt-BR" b="0" i="0" dirty="0" err="1">
                <a:solidFill>
                  <a:srgbClr val="333333"/>
                </a:solidFill>
                <a:effectLst/>
                <a:latin typeface="AmazonEmber"/>
              </a:rPr>
              <a:t>Amazon</a:t>
            </a:r>
            <a:r>
              <a:rPr lang="pt-BR" b="0" i="0" dirty="0">
                <a:solidFill>
                  <a:srgbClr val="333333"/>
                </a:solidFill>
                <a:effectLst/>
                <a:latin typeface="AmazonEmber"/>
              </a:rPr>
              <a:t> S3 que seja configurado como um </a:t>
            </a:r>
            <a:r>
              <a:rPr lang="pt-BR" b="0" i="0" dirty="0" err="1">
                <a:solidFill>
                  <a:srgbClr val="333333"/>
                </a:solidFill>
                <a:effectLst/>
                <a:latin typeface="AmazonEmber"/>
              </a:rPr>
              <a:t>endpoint</a:t>
            </a:r>
            <a:r>
              <a:rPr lang="pt-BR" b="0" i="0" dirty="0">
                <a:solidFill>
                  <a:srgbClr val="333333"/>
                </a:solidFill>
                <a:effectLst/>
                <a:latin typeface="AmazonEmber"/>
              </a:rPr>
              <a:t> do site.</a:t>
            </a:r>
          </a:p>
          <a:p>
            <a:pPr algn="l">
              <a:buFont typeface="+mj-lt"/>
              <a:buAutoNum type="arabicPeriod"/>
            </a:pPr>
            <a:r>
              <a:rPr lang="pt-BR" b="0" i="0" dirty="0">
                <a:solidFill>
                  <a:srgbClr val="333333"/>
                </a:solidFill>
                <a:effectLst/>
                <a:latin typeface="AmazonEmber"/>
              </a:rPr>
              <a:t>O servidor web ou outro recurso em 192.0.2.44 retornará a página web de www.exemplo.com para o navegador que, por sua vez, exibirá a página.</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rtl="0"/>
            <a:r>
              <a:rPr lang="pt-BR" b="1" i="0" u="none" strike="noStrike" dirty="0">
                <a:solidFill>
                  <a:srgbClr val="1F3D5C"/>
                </a:solidFill>
                <a:effectLst/>
                <a:latin typeface="AmazonEmber"/>
              </a:rPr>
              <a:t>Tipos de serviço DNS</a:t>
            </a:r>
          </a:p>
          <a:p>
            <a:pPr lvl="1" algn="l" rtl="0"/>
            <a:r>
              <a:rPr lang="pt-BR" b="1" i="0" dirty="0">
                <a:solidFill>
                  <a:srgbClr val="333333"/>
                </a:solidFill>
                <a:effectLst/>
                <a:latin typeface="AmazonEmberBold"/>
              </a:rPr>
              <a:t>DNS autoritativo</a:t>
            </a:r>
            <a:r>
              <a:rPr lang="pt-BR" b="0" i="0" dirty="0">
                <a:solidFill>
                  <a:srgbClr val="333333"/>
                </a:solidFill>
                <a:effectLst/>
                <a:latin typeface="AmazonEmberBold"/>
              </a:rPr>
              <a:t>: </a:t>
            </a:r>
          </a:p>
          <a:p>
            <a:pPr lvl="1" algn="l" rtl="0"/>
            <a:r>
              <a:rPr lang="pt-BR" b="0" i="0" dirty="0">
                <a:solidFill>
                  <a:srgbClr val="333333"/>
                </a:solidFill>
                <a:effectLst/>
                <a:latin typeface="AmazonEmber"/>
              </a:rPr>
              <a:t>Um </a:t>
            </a:r>
            <a:r>
              <a:rPr lang="pt-BR" b="0" i="0" dirty="0">
                <a:solidFill>
                  <a:srgbClr val="333333"/>
                </a:solidFill>
                <a:effectLst/>
                <a:latin typeface="AmazonEmberBold"/>
              </a:rPr>
              <a:t>DNS autoritativo</a:t>
            </a:r>
            <a:r>
              <a:rPr lang="pt-BR" b="0" i="0" dirty="0">
                <a:solidFill>
                  <a:srgbClr val="333333"/>
                </a:solidFill>
                <a:effectLst/>
                <a:latin typeface="AmazonEmber"/>
              </a:rPr>
              <a:t> disponibiliza um mecanismo de atualização que os desenvolvedores usam para gerenciar seus nomes DNS públicos. Em seguida, ele responde a consultas do DNS, convertendo nomes de domínio em endereço</a:t>
            </a:r>
          </a:p>
          <a:p>
            <a:pPr lvl="1" algn="l" rtl="0"/>
            <a:r>
              <a:rPr lang="pt-BR" b="0" i="0" dirty="0">
                <a:solidFill>
                  <a:srgbClr val="333333"/>
                </a:solidFill>
                <a:effectLst/>
                <a:latin typeface="AmazonEmber"/>
              </a:rPr>
              <a:t>IP de forma que os computadores possam se comunicar entre si. O DNS autoritativo tem a autoridade final sobre o domínio, além de ser o responsável pela disponibilização de respostas para os servidores </a:t>
            </a:r>
            <a:r>
              <a:rPr lang="pt-BR" b="0" i="0" dirty="0">
                <a:solidFill>
                  <a:srgbClr val="333333"/>
                </a:solidFill>
                <a:effectLst/>
                <a:latin typeface="AmazonEmberBold"/>
              </a:rPr>
              <a:t>DNS recursivos</a:t>
            </a:r>
            <a:r>
              <a:rPr lang="pt-BR" b="0" i="0" dirty="0">
                <a:solidFill>
                  <a:srgbClr val="333333"/>
                </a:solidFill>
                <a:effectLst/>
                <a:latin typeface="AmazonEmber"/>
              </a:rPr>
              <a:t> com informações de</a:t>
            </a:r>
          </a:p>
          <a:p>
            <a:pPr lvl="1" algn="l" rtl="0"/>
            <a:r>
              <a:rPr lang="pt-BR" b="0" i="0" dirty="0">
                <a:solidFill>
                  <a:srgbClr val="333333"/>
                </a:solidFill>
                <a:effectLst/>
                <a:latin typeface="AmazonEmber"/>
              </a:rPr>
              <a:t>endereço IP. </a:t>
            </a:r>
            <a:r>
              <a:rPr lang="pt-BR" b="0" i="0" dirty="0">
                <a:solidFill>
                  <a:srgbClr val="333333"/>
                </a:solidFill>
                <a:effectLst/>
                <a:latin typeface="AmazonEmberBold"/>
              </a:rPr>
              <a:t>O </a:t>
            </a:r>
            <a:r>
              <a:rPr lang="pt-BR" b="0" i="0" dirty="0" err="1">
                <a:solidFill>
                  <a:srgbClr val="333333"/>
                </a:solidFill>
                <a:effectLst/>
                <a:latin typeface="AmazonEmberBold"/>
              </a:rPr>
              <a:t>Amazon</a:t>
            </a:r>
            <a:r>
              <a:rPr lang="pt-BR" b="0" i="0" dirty="0">
                <a:solidFill>
                  <a:srgbClr val="333333"/>
                </a:solidFill>
                <a:effectLst/>
                <a:latin typeface="AmazonEmberBold"/>
              </a:rPr>
              <a:t> Route 53 é um sistema DNS autoritativo.</a:t>
            </a:r>
            <a:endParaRPr lang="pt-BR" b="0" i="0" dirty="0">
              <a:solidFill>
                <a:srgbClr val="333333"/>
              </a:solidFill>
              <a:effectLst/>
              <a:latin typeface="AmazonEmber"/>
            </a:endParaRPr>
          </a:p>
          <a:p>
            <a:pPr lvl="1" algn="l" rtl="0"/>
            <a:r>
              <a:rPr lang="pt-BR" b="1" i="0" dirty="0">
                <a:solidFill>
                  <a:srgbClr val="333333"/>
                </a:solidFill>
                <a:effectLst/>
                <a:latin typeface="AmazonEmberBold"/>
              </a:rPr>
              <a:t>DNS recursivo</a:t>
            </a:r>
            <a:r>
              <a:rPr lang="pt-BR" b="1" i="0" dirty="0">
                <a:solidFill>
                  <a:srgbClr val="333333"/>
                </a:solidFill>
                <a:effectLst/>
                <a:latin typeface="AmazonEmber"/>
              </a:rPr>
              <a:t>:</a:t>
            </a:r>
            <a:r>
              <a:rPr lang="pt-BR" b="0" i="0" dirty="0">
                <a:solidFill>
                  <a:srgbClr val="333333"/>
                </a:solidFill>
                <a:effectLst/>
                <a:latin typeface="AmazonEmber"/>
              </a:rPr>
              <a:t> </a:t>
            </a:r>
          </a:p>
          <a:p>
            <a:pPr lvl="1" algn="l" rtl="0"/>
            <a:r>
              <a:rPr lang="pt-BR" b="0" i="0" dirty="0">
                <a:solidFill>
                  <a:srgbClr val="333333"/>
                </a:solidFill>
                <a:effectLst/>
                <a:latin typeface="AmazonEmber"/>
              </a:rPr>
              <a:t>geralmente, os clientes não fazem consultas diretamente para os serviços DNS autoritativos. Em vez disso, eles se conectam de modo geral a outro tipo de serviço DNS conhecido como </a:t>
            </a:r>
            <a:r>
              <a:rPr lang="pt-BR" b="0" i="0" dirty="0">
                <a:solidFill>
                  <a:srgbClr val="333333"/>
                </a:solidFill>
                <a:effectLst/>
                <a:latin typeface="AmazonEmberBold"/>
              </a:rPr>
              <a:t>resolvedor</a:t>
            </a:r>
            <a:r>
              <a:rPr lang="pt-BR" b="0" i="0" dirty="0">
                <a:solidFill>
                  <a:srgbClr val="333333"/>
                </a:solidFill>
                <a:effectLst/>
                <a:latin typeface="AmazonEmber"/>
              </a:rPr>
              <a:t> ou serviço </a:t>
            </a:r>
            <a:r>
              <a:rPr lang="pt-BR" b="0" i="0" dirty="0">
                <a:solidFill>
                  <a:srgbClr val="333333"/>
                </a:solidFill>
                <a:effectLst/>
                <a:latin typeface="AmazonEmberBold"/>
              </a:rPr>
              <a:t>DNS recursivo</a:t>
            </a:r>
            <a:r>
              <a:rPr lang="pt-BR" b="0" i="0" dirty="0">
                <a:solidFill>
                  <a:srgbClr val="333333"/>
                </a:solidFill>
                <a:effectLst/>
                <a:latin typeface="AmazonEmber"/>
              </a:rPr>
              <a:t>. Um serviço</a:t>
            </a:r>
          </a:p>
          <a:p>
            <a:pPr lvl="1" algn="l" rtl="0"/>
            <a:r>
              <a:rPr lang="pt-BR" b="0" i="0" dirty="0">
                <a:solidFill>
                  <a:srgbClr val="333333"/>
                </a:solidFill>
                <a:effectLst/>
                <a:latin typeface="AmazonEmber"/>
              </a:rPr>
              <a:t>DNS recursivo age como o concierge de um hotel: embora não tenha nenhum registro DNS, ele atua como um intermediário que pode obter informações de DNS por você. Se um DNS recursivo tiver a referência do DNS armazena </a:t>
            </a:r>
            <a:r>
              <a:rPr lang="pt-BR" b="0" i="0" dirty="0">
                <a:solidFill>
                  <a:srgbClr val="333333"/>
                </a:solidFill>
                <a:effectLst/>
                <a:latin typeface="AmazonEmberBold"/>
              </a:rPr>
              <a:t>em cache</a:t>
            </a:r>
            <a:r>
              <a:rPr lang="pt-BR" b="0" i="0" dirty="0">
                <a:solidFill>
                  <a:srgbClr val="333333"/>
                </a:solidFill>
                <a:effectLst/>
                <a:latin typeface="AmazonEmber"/>
              </a:rPr>
              <a:t>,</a:t>
            </a:r>
          </a:p>
          <a:p>
            <a:pPr lvl="1" algn="l" rtl="0"/>
            <a:r>
              <a:rPr lang="pt-BR" b="0" i="0" dirty="0">
                <a:solidFill>
                  <a:srgbClr val="333333"/>
                </a:solidFill>
                <a:effectLst/>
                <a:latin typeface="AmazonEmber"/>
              </a:rPr>
              <a:t>Ou armazenada durante um período, ele responderá a consulta do DNS ao disponibilizar as informações sobre a origem ou o IP. Caso contrário, ele encaminhará a consulta para um ou mais servidores DNS autoritativos para encontrar as</a:t>
            </a:r>
          </a:p>
          <a:p>
            <a:pPr lvl="1" algn="l" rtl="0"/>
            <a:r>
              <a:rPr lang="pt-BR" b="0" i="0" dirty="0">
                <a:solidFill>
                  <a:srgbClr val="333333"/>
                </a:solidFill>
                <a:effectLst/>
                <a:latin typeface="AmazonEmber"/>
              </a:rPr>
              <a:t>informações.</a:t>
            </a:r>
          </a:p>
          <a:p>
            <a:pPr lvl="1" algn="l" rtl="0"/>
            <a:endParaRPr lang="pt-BR" b="0" i="0" dirty="0">
              <a:solidFill>
                <a:srgbClr val="333333"/>
              </a:solidFill>
              <a:effectLst/>
              <a:latin typeface="AmazonEmber"/>
            </a:endParaRPr>
          </a:p>
          <a:p>
            <a:pPr algn="l"/>
            <a:r>
              <a:rPr lang="pt-BR" b="1" i="0" dirty="0">
                <a:solidFill>
                  <a:srgbClr val="000000"/>
                </a:solidFill>
                <a:effectLst/>
                <a:latin typeface="AtypDisplay-Medium"/>
              </a:rPr>
              <a:t>ISP</a:t>
            </a:r>
          </a:p>
          <a:p>
            <a:pPr algn="l"/>
            <a:r>
              <a:rPr lang="pt-BR" b="0" i="0" dirty="0">
                <a:solidFill>
                  <a:srgbClr val="000000"/>
                </a:solidFill>
                <a:effectLst/>
                <a:latin typeface="Proxima Nova"/>
              </a:rPr>
              <a:t>Provedor de serviços de Internet. Uma empresa que fornece acesso à internet, geralmente por uma conexão discada, DSL ou de banda larga. Os </a:t>
            </a:r>
            <a:r>
              <a:rPr lang="pt-BR" b="0" i="0" dirty="0" err="1">
                <a:solidFill>
                  <a:srgbClr val="000000"/>
                </a:solidFill>
                <a:effectLst/>
                <a:latin typeface="Proxima Nova"/>
              </a:rPr>
              <a:t>ISPs</a:t>
            </a:r>
            <a:r>
              <a:rPr lang="pt-BR" b="0" i="0" dirty="0">
                <a:solidFill>
                  <a:srgbClr val="000000"/>
                </a:solidFill>
                <a:effectLst/>
                <a:latin typeface="Proxima Nova"/>
              </a:rPr>
              <a:t> também podem oferecer serviços relacionados, como contas de e-mail, hospedagem, registro de</a:t>
            </a:r>
          </a:p>
          <a:p>
            <a:pPr algn="l"/>
            <a:r>
              <a:rPr lang="pt-BR" b="0" i="0" dirty="0">
                <a:solidFill>
                  <a:srgbClr val="000000"/>
                </a:solidFill>
                <a:effectLst/>
                <a:latin typeface="Proxima Nova"/>
              </a:rPr>
              <a:t>nome de domínio e até serviços de comunicação de dados e telefonia.</a:t>
            </a:r>
          </a:p>
          <a:p>
            <a:pPr algn="l"/>
            <a:endParaRPr lang="pt-BR" b="0" i="0" dirty="0">
              <a:solidFill>
                <a:srgbClr val="000000"/>
              </a:solidFill>
              <a:effectLst/>
              <a:latin typeface="Proxima Nova"/>
            </a:endParaRPr>
          </a:p>
          <a:p>
            <a:pPr algn="l"/>
            <a:r>
              <a:rPr lang="pt-BR" b="0" i="0" dirty="0">
                <a:solidFill>
                  <a:srgbClr val="333333"/>
                </a:solidFill>
                <a:effectLst/>
                <a:latin typeface="Raleway" panose="020B0604020202020204" pitchFamily="2" charset="0"/>
              </a:rPr>
              <a:t>Quanto tempo demora para efetivar a alteração de DNS?</a:t>
            </a:r>
          </a:p>
          <a:p>
            <a:pPr algn="l"/>
            <a:r>
              <a:rPr lang="pt-BR" sz="1800" b="0" i="0" dirty="0">
                <a:solidFill>
                  <a:srgbClr val="333333"/>
                </a:solidFill>
                <a:effectLst/>
                <a:latin typeface="Open Sans" panose="020B0606030504020204" pitchFamily="34" charset="0"/>
              </a:rPr>
              <a:t>Alterações de DNS para registros novos são processadas pelo registro.br a cada 30 minutos.</a:t>
            </a:r>
            <a:endParaRPr lang="pt-BR" b="0" i="0" dirty="0">
              <a:solidFill>
                <a:srgbClr val="333333"/>
              </a:solidFill>
              <a:effectLst/>
              <a:latin typeface="Open Sans" panose="020B0606030504020204" pitchFamily="34" charset="0"/>
            </a:endParaRPr>
          </a:p>
          <a:p>
            <a:pPr algn="l"/>
            <a:r>
              <a:rPr lang="pt-BR" sz="1800" b="0" i="0" dirty="0">
                <a:solidFill>
                  <a:srgbClr val="333333"/>
                </a:solidFill>
                <a:effectLst/>
                <a:latin typeface="Open Sans" panose="020B0606030504020204" pitchFamily="34" charset="0"/>
              </a:rPr>
              <a:t>Alterações de DNS para sites já registrados podem levam de 8 horas 24 horas para propagar.</a:t>
            </a:r>
            <a:endParaRPr lang="pt-BR" b="0" i="0" dirty="0">
              <a:solidFill>
                <a:srgbClr val="333333"/>
              </a:solidFill>
              <a:effectLst/>
              <a:latin typeface="Open Sans" panose="020B0606030504020204" pitchFamily="34" charset="0"/>
            </a:endParaRPr>
          </a:p>
          <a:p>
            <a:pPr algn="l"/>
            <a:endParaRPr lang="pt-BR" b="0" i="0" dirty="0">
              <a:solidFill>
                <a:srgbClr val="333333"/>
              </a:solidFill>
              <a:effectLst/>
              <a:latin typeface="Amazon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a:t>
            </a:fld>
            <a:endParaRPr/>
          </a:p>
        </p:txBody>
      </p:sp>
    </p:spTree>
    <p:extLst>
      <p:ext uri="{BB962C8B-B14F-4D97-AF65-F5344CB8AC3E}">
        <p14:creationId xmlns:p14="http://schemas.microsoft.com/office/powerpoint/2010/main" val="3635222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a:t>
            </a:fld>
            <a:endParaRPr/>
          </a:p>
        </p:txBody>
      </p:sp>
    </p:spTree>
    <p:extLst>
      <p:ext uri="{BB962C8B-B14F-4D97-AF65-F5344CB8AC3E}">
        <p14:creationId xmlns:p14="http://schemas.microsoft.com/office/powerpoint/2010/main" val="55312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 </a:t>
            </a:r>
            <a:r>
              <a:rPr lang="pt-BR" b="0" i="0" dirty="0">
                <a:solidFill>
                  <a:srgbClr val="16191F"/>
                </a:solidFill>
                <a:effectLst/>
                <a:latin typeface="Amazon Ember"/>
              </a:rPr>
              <a:t>https://docs.aws.amazon.com/pt_br/Route53/latest/DeveloperGuide/Welcome.html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O que é o </a:t>
            </a:r>
            <a:r>
              <a:rPr lang="pt-BR" b="0" i="0" dirty="0" err="1">
                <a:solidFill>
                  <a:srgbClr val="16191F"/>
                </a:solidFill>
                <a:effectLst/>
                <a:latin typeface="Amazon Ember"/>
              </a:rPr>
              <a:t>Amazon</a:t>
            </a:r>
            <a:r>
              <a:rPr lang="pt-BR" b="0" i="0" dirty="0">
                <a:solidFill>
                  <a:srgbClr val="16191F"/>
                </a:solidFill>
                <a:effectLst/>
                <a:latin typeface="Amazon Ember"/>
              </a:rPr>
              <a:t> Route 53?</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Route 53 é um web </a:t>
            </a:r>
            <a:r>
              <a:rPr lang="pt-BR" b="0" i="0" dirty="0" err="1">
                <a:solidFill>
                  <a:srgbClr val="16191F"/>
                </a:solidFill>
                <a:effectLst/>
                <a:latin typeface="Amazon Ember"/>
              </a:rPr>
              <a:t>service</a:t>
            </a:r>
            <a:r>
              <a:rPr lang="pt-BR" b="0" i="0" dirty="0">
                <a:solidFill>
                  <a:srgbClr val="16191F"/>
                </a:solidFill>
                <a:effectLst/>
                <a:latin typeface="Amazon Ember"/>
              </a:rPr>
              <a:t> de Domain </a:t>
            </a:r>
            <a:r>
              <a:rPr lang="pt-BR" b="0" i="0" dirty="0" err="1">
                <a:solidFill>
                  <a:srgbClr val="16191F"/>
                </a:solidFill>
                <a:effectLst/>
                <a:latin typeface="Amazon Ember"/>
              </a:rPr>
              <a:t>Name</a:t>
            </a:r>
            <a:r>
              <a:rPr lang="pt-BR" b="0" i="0" dirty="0">
                <a:solidFill>
                  <a:srgbClr val="16191F"/>
                </a:solidFill>
                <a:effectLst/>
                <a:latin typeface="Amazon Ember"/>
              </a:rPr>
              <a:t> System (DNS) altamente disponível e dimensionável. Você pode usar o Route 53 para executar três funções principais em qualquer combinação: registro de domínios, roteamento de DNS e</a:t>
            </a:r>
          </a:p>
          <a:p>
            <a:pPr algn="l"/>
            <a:r>
              <a:rPr lang="pt-BR" b="0" i="0" dirty="0">
                <a:solidFill>
                  <a:srgbClr val="16191F"/>
                </a:solidFill>
                <a:effectLst/>
                <a:latin typeface="Amazon Ember"/>
              </a:rPr>
              <a:t>verificação de integridade.</a:t>
            </a:r>
          </a:p>
          <a:p>
            <a:pPr algn="l"/>
            <a:r>
              <a:rPr lang="pt-BR" b="0" i="0" dirty="0">
                <a:solidFill>
                  <a:srgbClr val="16191F"/>
                </a:solidFill>
                <a:effectLst/>
                <a:latin typeface="Amazon Ember"/>
              </a:rPr>
              <a:t>Se você optar por usar o Route 53 para todas as três funções, siga a ordem abaixo:</a:t>
            </a:r>
          </a:p>
          <a:p>
            <a:pPr algn="l">
              <a:buAutoNum type="arabicPeriod"/>
            </a:pPr>
            <a:endParaRPr lang="pt-BR" b="1" i="0" dirty="0">
              <a:solidFill>
                <a:srgbClr val="16191F"/>
              </a:solidFill>
              <a:effectLst/>
              <a:latin typeface="Amazon Ember"/>
            </a:endParaRPr>
          </a:p>
          <a:p>
            <a:pPr algn="l">
              <a:buAutoNum type="arabicPeriod"/>
            </a:pPr>
            <a:r>
              <a:rPr lang="pt-BR" b="1" i="0" dirty="0">
                <a:solidFill>
                  <a:srgbClr val="16191F"/>
                </a:solidFill>
                <a:effectLst/>
                <a:latin typeface="Amazon Ember"/>
              </a:rPr>
              <a:t>Registrar nomes de domínio</a:t>
            </a:r>
          </a:p>
          <a:p>
            <a:pPr marL="228600" indent="0" algn="l">
              <a:buNone/>
            </a:pPr>
            <a:r>
              <a:rPr lang="pt-BR" b="0" i="0" dirty="0">
                <a:solidFill>
                  <a:srgbClr val="16191F"/>
                </a:solidFill>
                <a:effectLst/>
                <a:latin typeface="Amazon Ember"/>
              </a:rPr>
              <a:t>Seu site precisa de um nome, como example.com. O Route 53 permite que você registre um nome para seu site ou aplicação Web, conhecido como um </a:t>
            </a:r>
            <a:r>
              <a:rPr lang="pt-BR" b="0" i="1" dirty="0">
                <a:solidFill>
                  <a:srgbClr val="16191F"/>
                </a:solidFill>
                <a:effectLst/>
                <a:latin typeface="Amazon Ember"/>
              </a:rPr>
              <a:t>nome de domínio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obter uma visão geral, consulte </a:t>
            </a:r>
            <a:r>
              <a:rPr lang="pt-BR" b="0" i="0" u="none" strike="noStrike" dirty="0">
                <a:solidFill>
                  <a:srgbClr val="16191F"/>
                </a:solidFill>
                <a:effectLst/>
                <a:latin typeface="Amazon Ember"/>
                <a:hlinkClick r:id="rId5"/>
              </a:rPr>
              <a:t>Como funciona o registro de domínio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um procedimento, consulte </a:t>
            </a:r>
            <a:r>
              <a:rPr lang="pt-BR" b="0" i="0" u="none" strike="noStrike" dirty="0">
                <a:solidFill>
                  <a:srgbClr val="16191F"/>
                </a:solidFill>
                <a:effectLst/>
                <a:latin typeface="Amazon Ember"/>
                <a:hlinkClick r:id="rId6"/>
              </a:rPr>
              <a:t>Registrar um novo domínio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um tutorial que descreve como registrar um domínio e criar um site simples em um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consulte </a:t>
            </a:r>
            <a:r>
              <a:rPr lang="pt-BR" b="0" i="0" u="none" strike="noStrike" dirty="0">
                <a:solidFill>
                  <a:srgbClr val="16191F"/>
                </a:solidFill>
                <a:effectLst/>
                <a:latin typeface="Amazon Ember"/>
                <a:hlinkClick r:id="rId7"/>
              </a:rPr>
              <a:t>Conceitos básicos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Route 53</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2. Rotear tráfego de Internet para os recursos do seu domínio</a:t>
            </a:r>
          </a:p>
          <a:p>
            <a:pPr algn="l"/>
            <a:r>
              <a:rPr lang="pt-BR" b="0" i="0" dirty="0">
                <a:solidFill>
                  <a:srgbClr val="16191F"/>
                </a:solidFill>
                <a:effectLst/>
                <a:latin typeface="Amazon Ember"/>
              </a:rPr>
              <a:t>Quando um usuário abre um navegador da Web e informa seu nome de domínio (example.com) ou nome de subdomínio (acme.example.com) na barra de endereços, o Route 53 ajuda a conectar o navegador com o site ou a aplicação Web.</a:t>
            </a:r>
          </a:p>
          <a:p>
            <a:pPr algn="l">
              <a:buFont typeface="Arial" panose="020B0604020202020204" pitchFamily="34" charset="0"/>
              <a:buChar char="•"/>
            </a:pPr>
            <a:r>
              <a:rPr lang="pt-BR" b="0" i="0" dirty="0">
                <a:solidFill>
                  <a:srgbClr val="16191F"/>
                </a:solidFill>
                <a:effectLst/>
                <a:latin typeface="Amazon Ember"/>
              </a:rPr>
              <a:t>Para obter uma visão geral, consulte </a:t>
            </a:r>
            <a:r>
              <a:rPr lang="pt-BR" b="0" i="0" u="none" strike="noStrike" dirty="0">
                <a:solidFill>
                  <a:srgbClr val="16191F"/>
                </a:solidFill>
                <a:effectLst/>
                <a:latin typeface="Amazon Ember"/>
                <a:hlinkClick r:id="rId8"/>
              </a:rPr>
              <a:t>Como o tráfego da Internet é roteado para seu site ou o aplicativo web</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ver os procedimentos, consulte </a:t>
            </a:r>
            <a:r>
              <a:rPr lang="pt-BR" b="0" i="0" u="none" strike="noStrike" dirty="0">
                <a:solidFill>
                  <a:srgbClr val="16191F"/>
                </a:solidFill>
                <a:effectLst/>
                <a:latin typeface="Amazon Ember"/>
                <a:hlinkClick r:id="rId9"/>
              </a:rPr>
              <a:t>Configurar o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Route 53 como serviço DNS</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obter um procedimento sobre como encaminhar e-mail para o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WorkMail</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10"/>
              </a:rPr>
              <a:t>Como encaminhar tráfego para o </a:t>
            </a:r>
            <a:r>
              <a:rPr lang="pt-BR" b="0" i="0" u="none" strike="noStrike" dirty="0" err="1">
                <a:solidFill>
                  <a:srgbClr val="16191F"/>
                </a:solidFill>
                <a:effectLst/>
                <a:latin typeface="Amazon Ember"/>
                <a:hlinkClick r:id="rId10"/>
              </a:rPr>
              <a:t>Amazon</a:t>
            </a:r>
            <a:r>
              <a:rPr lang="pt-BR" b="0" i="0" u="none" strike="noStrike" dirty="0">
                <a:solidFill>
                  <a:srgbClr val="16191F"/>
                </a:solidFill>
                <a:effectLst/>
                <a:latin typeface="Amazon Ember"/>
                <a:hlinkClick r:id="rId10"/>
              </a:rPr>
              <a:t> </a:t>
            </a:r>
            <a:r>
              <a:rPr lang="pt-BR" b="0" i="0" u="none" strike="noStrike" dirty="0" err="1">
                <a:solidFill>
                  <a:srgbClr val="16191F"/>
                </a:solidFill>
                <a:effectLst/>
                <a:latin typeface="Amazon Ember"/>
                <a:hlinkClick r:id="rId10"/>
              </a:rPr>
              <a:t>WorkMail</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3. Verificar a integridade de seus recursos</a:t>
            </a:r>
          </a:p>
          <a:p>
            <a:pPr algn="l"/>
            <a:r>
              <a:rPr lang="pt-BR" b="0" i="0" dirty="0">
                <a:solidFill>
                  <a:srgbClr val="16191F"/>
                </a:solidFill>
                <a:effectLst/>
                <a:latin typeface="Amazon Ember"/>
              </a:rPr>
              <a:t>O Route 53 envia solicitações automáticas através da Internet a um recurso, como um servidor Web, para verificar se está acessível, disponível e funcional. Você também pode optar por receber notificações quando um recurso se tornar indisponível e</a:t>
            </a:r>
          </a:p>
          <a:p>
            <a:pPr algn="l"/>
            <a:r>
              <a:rPr lang="pt-BR" b="0" i="0" dirty="0">
                <a:solidFill>
                  <a:srgbClr val="16191F"/>
                </a:solidFill>
                <a:effectLst/>
                <a:latin typeface="Amazon Ember"/>
              </a:rPr>
              <a:t>optar por desviar o tráfego da Internet dos recursos não íntegros.</a:t>
            </a:r>
          </a:p>
          <a:p>
            <a:pPr algn="l">
              <a:buFont typeface="Arial" panose="020B0604020202020204" pitchFamily="34" charset="0"/>
              <a:buChar char="•"/>
            </a:pPr>
            <a:r>
              <a:rPr lang="pt-BR" b="0" i="0" dirty="0">
                <a:solidFill>
                  <a:srgbClr val="16191F"/>
                </a:solidFill>
                <a:effectLst/>
                <a:latin typeface="Amazon Ember"/>
              </a:rPr>
              <a:t>Para obter uma visão geral, consulte </a:t>
            </a:r>
            <a:r>
              <a:rPr lang="pt-BR" b="0" i="0" u="none" strike="noStrike" dirty="0">
                <a:solidFill>
                  <a:srgbClr val="16191F"/>
                </a:solidFill>
                <a:effectLst/>
                <a:latin typeface="Amazon Ember"/>
                <a:hlinkClick r:id="rId11"/>
              </a:rPr>
              <a:t>Como o </a:t>
            </a:r>
            <a:r>
              <a:rPr lang="pt-BR" b="0" i="0" u="none" strike="noStrike" dirty="0" err="1">
                <a:solidFill>
                  <a:srgbClr val="16191F"/>
                </a:solidFill>
                <a:effectLst/>
                <a:latin typeface="Amazon Ember"/>
                <a:hlinkClick r:id="rId11"/>
              </a:rPr>
              <a:t>Amazon</a:t>
            </a:r>
            <a:r>
              <a:rPr lang="pt-BR" b="0" i="0" u="none" strike="noStrike" dirty="0">
                <a:solidFill>
                  <a:srgbClr val="16191F"/>
                </a:solidFill>
                <a:effectLst/>
                <a:latin typeface="Amazon Ember"/>
                <a:hlinkClick r:id="rId11"/>
              </a:rPr>
              <a:t> Route 53 verifica a integridade dos seus recursos</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Para ver os procedimentos, consulte </a:t>
            </a:r>
            <a:r>
              <a:rPr lang="pt-BR" b="0" i="0" u="none" strike="noStrike" dirty="0">
                <a:solidFill>
                  <a:srgbClr val="16191F"/>
                </a:solidFill>
                <a:effectLst/>
                <a:latin typeface="Amazon Ember"/>
                <a:hlinkClick r:id="rId12"/>
              </a:rPr>
              <a:t>Criar verificações de integridade do </a:t>
            </a:r>
            <a:r>
              <a:rPr lang="pt-BR" b="0" i="0" u="none" strike="noStrike" dirty="0" err="1">
                <a:solidFill>
                  <a:srgbClr val="16191F"/>
                </a:solidFill>
                <a:effectLst/>
                <a:latin typeface="Amazon Ember"/>
                <a:hlinkClick r:id="rId12"/>
              </a:rPr>
              <a:t>Amazon</a:t>
            </a:r>
            <a:r>
              <a:rPr lang="pt-BR" b="0" i="0" u="none" strike="noStrike" dirty="0">
                <a:solidFill>
                  <a:srgbClr val="16191F"/>
                </a:solidFill>
                <a:effectLst/>
                <a:latin typeface="Amazon Ember"/>
                <a:hlinkClick r:id="rId12"/>
              </a:rPr>
              <a:t> Route 53 e configurar o </a:t>
            </a:r>
            <a:r>
              <a:rPr lang="pt-BR" b="0" i="0" u="none" strike="noStrike" dirty="0" err="1">
                <a:solidFill>
                  <a:srgbClr val="16191F"/>
                </a:solidFill>
                <a:effectLst/>
                <a:latin typeface="Amazon Ember"/>
                <a:hlinkClick r:id="rId12"/>
              </a:rPr>
              <a:t>failover</a:t>
            </a:r>
            <a:r>
              <a:rPr lang="pt-BR" b="0" i="0" u="none" strike="noStrike" dirty="0">
                <a:solidFill>
                  <a:srgbClr val="16191F"/>
                </a:solidFill>
                <a:effectLst/>
                <a:latin typeface="Amazon Ember"/>
                <a:hlinkClick r:id="rId12"/>
              </a:rPr>
              <a:t> de DNS</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a:t>
            </a:fld>
            <a:endParaRPr/>
          </a:p>
        </p:txBody>
      </p:sp>
    </p:spTree>
    <p:extLst>
      <p:ext uri="{BB962C8B-B14F-4D97-AF65-F5344CB8AC3E}">
        <p14:creationId xmlns:p14="http://schemas.microsoft.com/office/powerpoint/2010/main" val="28525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 </a:t>
            </a:r>
            <a:r>
              <a:rPr lang="pt-BR" b="0" i="0" dirty="0">
                <a:solidFill>
                  <a:srgbClr val="16191F"/>
                </a:solidFill>
                <a:effectLst/>
                <a:latin typeface="Amazon Ember"/>
              </a:rPr>
              <a:t>https://docs.aws.amazon.com/pt_br/Route53/latest/DeveloperGuide/Welcome.html</a:t>
            </a:r>
          </a:p>
          <a:p>
            <a:pPr>
              <a:lnSpc>
                <a:spcPct val="130000"/>
              </a:lnSpc>
              <a:buSzPts val="1100"/>
            </a:pPr>
            <a:endParaRPr lang="pt-BR" sz="1200" b="0" i="0" u="none" strike="noStrike" cap="none" dirty="0">
              <a:solidFill>
                <a:schemeClr val="dk1"/>
              </a:solidFill>
              <a:latin typeface="Calibri"/>
              <a:ea typeface="Roboto Light"/>
              <a:cs typeface="Calibri"/>
              <a:sym typeface="Calibri"/>
            </a:endParaRPr>
          </a:p>
          <a:p>
            <a:pPr>
              <a:lnSpc>
                <a:spcPct val="130000"/>
              </a:lnSpc>
              <a:buSzPts val="1100"/>
            </a:pPr>
            <a:endParaRPr lang="pt-BR" sz="1200" b="0" i="0" u="none" strike="noStrike" cap="none" dirty="0">
              <a:solidFill>
                <a:schemeClr val="dk1"/>
              </a:solidFill>
              <a:latin typeface="Calibri"/>
              <a:ea typeface="Roboto Light"/>
              <a:cs typeface="Calibri"/>
              <a:sym typeface="Calibri"/>
            </a:endParaRPr>
          </a:p>
          <a:p>
            <a:pPr>
              <a:lnSpc>
                <a:spcPct val="130000"/>
              </a:lnSpc>
              <a:buSzPts val="1100"/>
            </a:pPr>
            <a:r>
              <a:rPr lang="pt-BR" sz="1200" b="0" i="0" u="none" strike="noStrike" cap="none" dirty="0">
                <a:solidFill>
                  <a:srgbClr val="626E73"/>
                </a:solidFill>
                <a:latin typeface="Roboto Light"/>
                <a:ea typeface="Roboto Light"/>
                <a:cs typeface="Roboto Light"/>
                <a:sym typeface="Roboto Light"/>
              </a:rPr>
              <a:t>No Route53 podemos utilizar:</a:t>
            </a:r>
          </a:p>
          <a:p>
            <a:pPr marL="171450" indent="-171450">
              <a:lnSpc>
                <a:spcPct val="130000"/>
              </a:lnSpc>
              <a:buSzPts val="1100"/>
              <a:buFont typeface="Arial"/>
              <a:buChar char="•"/>
            </a:pPr>
            <a:r>
              <a:rPr lang="pt-BR" sz="1200" b="1" i="0" u="none" strike="noStrike" cap="none" dirty="0">
                <a:solidFill>
                  <a:srgbClr val="626E73"/>
                </a:solidFill>
                <a:latin typeface="Roboto Light"/>
                <a:ea typeface="Roboto Light"/>
                <a:cs typeface="Roboto Light"/>
                <a:sym typeface="Roboto Light"/>
              </a:rPr>
              <a:t>Domínios públicos</a:t>
            </a:r>
            <a:r>
              <a:rPr lang="pt-BR" sz="1200" b="0" i="0" u="none" strike="noStrike" cap="none" dirty="0">
                <a:solidFill>
                  <a:srgbClr val="626E73"/>
                </a:solidFill>
                <a:latin typeface="Roboto Light"/>
                <a:ea typeface="Roboto Light"/>
                <a:cs typeface="Roboto Light"/>
                <a:sym typeface="Roboto Light"/>
              </a:rPr>
              <a:t>: pode-se utilizar um domínio já existente e/ou realizar a compra de um novo domíni</a:t>
            </a:r>
            <a:r>
              <a:rPr lang="pt-BR" sz="1200" dirty="0">
                <a:solidFill>
                  <a:srgbClr val="626E73"/>
                </a:solidFill>
                <a:latin typeface="Roboto Light"/>
                <a:ea typeface="Roboto Light"/>
                <a:cs typeface="Roboto Light"/>
                <a:sym typeface="Roboto Light"/>
              </a:rPr>
              <a:t>o.</a:t>
            </a:r>
            <a:r>
              <a:rPr lang="pt-BR" sz="1200" b="0" i="0" u="none" strike="noStrike" cap="none" dirty="0">
                <a:solidFill>
                  <a:srgbClr val="626E73"/>
                </a:solidFill>
                <a:latin typeface="Roboto Light"/>
                <a:ea typeface="Roboto Light"/>
                <a:cs typeface="Roboto Light"/>
                <a:sym typeface="Roboto Light"/>
              </a:rPr>
              <a:t> 	</a:t>
            </a:r>
          </a:p>
          <a:p>
            <a:pPr marL="0" indent="0">
              <a:lnSpc>
                <a:spcPct val="130000"/>
              </a:lnSpc>
              <a:buSzPts val="1100"/>
              <a:buFont typeface="Arial"/>
              <a:buNone/>
            </a:pPr>
            <a:r>
              <a:rPr lang="pt-BR" sz="1200" b="0" i="0" u="none" strike="noStrike" cap="none" dirty="0">
                <a:solidFill>
                  <a:srgbClr val="626E73"/>
                </a:solidFill>
                <a:latin typeface="Roboto Light"/>
                <a:ea typeface="Roboto Light"/>
                <a:cs typeface="Roboto Light"/>
                <a:sym typeface="Roboto Light"/>
              </a:rPr>
              <a:t>	- $0.50 por mês nos primeiros 25 domínios e $0.10 por mês a partir do 26.</a:t>
            </a:r>
          </a:p>
          <a:p>
            <a:pPr marL="171450" indent="-171450">
              <a:lnSpc>
                <a:spcPct val="130000"/>
              </a:lnSpc>
              <a:buSzPts val="1100"/>
              <a:buFont typeface="Arial"/>
              <a:buChar char="•"/>
            </a:pPr>
            <a:r>
              <a:rPr lang="pt-BR" sz="1200" b="1" i="0" u="none" strike="noStrike" cap="none" dirty="0">
                <a:solidFill>
                  <a:srgbClr val="626E73"/>
                </a:solidFill>
                <a:latin typeface="Roboto Light"/>
                <a:ea typeface="Roboto Light"/>
                <a:cs typeface="Roboto Light"/>
                <a:sym typeface="Roboto Light"/>
              </a:rPr>
              <a:t>Domínios privados</a:t>
            </a:r>
            <a:r>
              <a:rPr lang="pt-BR" sz="1200" b="0" i="0" u="none" strike="noStrike" cap="none" dirty="0">
                <a:solidFill>
                  <a:srgbClr val="626E73"/>
                </a:solidFill>
                <a:latin typeface="Roboto Light"/>
                <a:ea typeface="Roboto Light"/>
                <a:cs typeface="Roboto Light"/>
                <a:sym typeface="Roboto Light"/>
              </a:rPr>
              <a:t>: domínios utilizados para resolução apenas pelas instâncias localizadas em sua VPC</a:t>
            </a:r>
          </a:p>
          <a:p>
            <a:pPr marL="171450" indent="-171450">
              <a:lnSpc>
                <a:spcPct val="130000"/>
              </a:lnSpc>
              <a:buSzPts val="1100"/>
              <a:buFont typeface="Arial"/>
              <a:buChar char="•"/>
            </a:pPr>
            <a:endParaRPr lang="pt-BR" sz="1200" b="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a:buChar char="•"/>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r>
              <a:rPr lang="pt-BR" sz="1200" b="1" i="0" u="none" strike="noStrike" cap="none" dirty="0">
                <a:solidFill>
                  <a:srgbClr val="626E73"/>
                </a:solidFill>
                <a:latin typeface="Roboto Light"/>
                <a:ea typeface="Roboto Light"/>
                <a:cs typeface="Roboto Light"/>
                <a:sym typeface="Roboto Light"/>
              </a:rPr>
              <a:t>Tabela de preços de Domínios</a:t>
            </a:r>
            <a:r>
              <a:rPr lang="pt-BR" sz="1200" b="0" i="0" u="none" strike="noStrike" cap="none" dirty="0">
                <a:solidFill>
                  <a:srgbClr val="626E73"/>
                </a:solidFill>
                <a:latin typeface="Roboto Light"/>
                <a:ea typeface="Roboto Light"/>
                <a:cs typeface="Roboto Light"/>
                <a:sym typeface="Roboto Light"/>
              </a:rPr>
              <a:t>: https://d32ze2gidvkk54.cloudfront.net/Amazon_Route_53_Domain_Registration_Pricing_20140731.pdf</a:t>
            </a: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r>
              <a:rPr lang="pt-BR" sz="1200" b="0" i="0" u="none" strike="noStrike" cap="none" dirty="0">
                <a:solidFill>
                  <a:srgbClr val="626E73"/>
                </a:solidFill>
                <a:latin typeface="Roboto Light"/>
                <a:ea typeface="Roboto Light"/>
                <a:cs typeface="Roboto Light"/>
                <a:sym typeface="Roboto Light"/>
              </a:rPr>
              <a:t>https://aws.amazon.com/pt/route53/pricing/</a:t>
            </a: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algn="l"/>
            <a:r>
              <a:rPr lang="pt-BR" b="0" i="0" dirty="0">
                <a:solidFill>
                  <a:srgbClr val="232F3E"/>
                </a:solidFill>
                <a:effectLst/>
                <a:latin typeface="AmazonEmberBold"/>
              </a:rPr>
              <a:t>Consultas</a:t>
            </a:r>
          </a:p>
          <a:p>
            <a:pPr algn="l"/>
            <a:r>
              <a:rPr lang="pt-BR" b="0" i="0" dirty="0">
                <a:solidFill>
                  <a:srgbClr val="333333"/>
                </a:solidFill>
                <a:effectLst/>
                <a:latin typeface="AmazonEmber"/>
              </a:rPr>
              <a:t>Os preços de consultas a seguir são proporcionais. Por exemplo, uma zona hospedada com 100 mil consultas padrão/mês vai gerar uma cobrança de 0,04 USD e uma zona hospedada com 100 mil consultas de roteamento com base em latência/mês vai gerar uma cobrança de 0,06 USD.</a:t>
            </a:r>
          </a:p>
          <a:p>
            <a:pPr algn="l"/>
            <a:r>
              <a:rPr lang="pt-BR" b="0" i="0" dirty="0">
                <a:solidFill>
                  <a:srgbClr val="333333"/>
                </a:solidFill>
                <a:effectLst/>
                <a:latin typeface="AmazonEmberLight"/>
              </a:rPr>
              <a:t>Consultas padrão</a:t>
            </a:r>
          </a:p>
          <a:p>
            <a:pPr algn="l">
              <a:buFont typeface="Arial" panose="020B0604020202020204" pitchFamily="34" charset="0"/>
              <a:buChar char="•"/>
            </a:pPr>
            <a:r>
              <a:rPr lang="pt-BR" b="0" i="0" dirty="0">
                <a:solidFill>
                  <a:srgbClr val="333333"/>
                </a:solidFill>
                <a:effectLst/>
                <a:latin typeface="AmazonEmber"/>
              </a:rPr>
              <a:t>0,40 USD por milhão de consultas – primeiro 1 bilhão de consultas/mês</a:t>
            </a:r>
          </a:p>
          <a:p>
            <a:pPr algn="l">
              <a:buFont typeface="Arial" panose="020B0604020202020204" pitchFamily="34" charset="0"/>
              <a:buChar char="•"/>
            </a:pPr>
            <a:r>
              <a:rPr lang="pt-BR" b="0" i="0" dirty="0">
                <a:solidFill>
                  <a:srgbClr val="333333"/>
                </a:solidFill>
                <a:effectLst/>
                <a:latin typeface="AmazonEmber"/>
              </a:rPr>
              <a:t>0,20 USD por milhão de consultas – mais de 1 bilhão de consultas/mês</a:t>
            </a:r>
          </a:p>
          <a:p>
            <a:pPr algn="l"/>
            <a:r>
              <a:rPr lang="pt-BR" b="1" i="0" dirty="0">
                <a:solidFill>
                  <a:srgbClr val="333333"/>
                </a:solidFill>
                <a:effectLst/>
                <a:latin typeface="AmazonEmberLight"/>
              </a:rPr>
              <a:t>Consultas de roteamento baseado em latência</a:t>
            </a:r>
          </a:p>
          <a:p>
            <a:pPr algn="l">
              <a:buFont typeface="Arial" panose="020B0604020202020204" pitchFamily="34" charset="0"/>
              <a:buChar char="•"/>
            </a:pPr>
            <a:r>
              <a:rPr lang="pt-BR" b="0" i="0" dirty="0">
                <a:solidFill>
                  <a:srgbClr val="333333"/>
                </a:solidFill>
                <a:effectLst/>
                <a:latin typeface="AmazonEmber"/>
              </a:rPr>
              <a:t>0,60 USD por milhão de consultas – primeiro 1 bilhão de consultas/mês</a:t>
            </a:r>
          </a:p>
          <a:p>
            <a:pPr algn="l">
              <a:buFont typeface="Arial" panose="020B0604020202020204" pitchFamily="34" charset="0"/>
              <a:buChar char="•"/>
            </a:pPr>
            <a:r>
              <a:rPr lang="pt-BR" b="0" i="0" dirty="0">
                <a:solidFill>
                  <a:srgbClr val="333333"/>
                </a:solidFill>
                <a:effectLst/>
                <a:latin typeface="AmazonEmber"/>
              </a:rPr>
              <a:t>0,30 USD por milhão de consultas – mais de 1 bilhão de consultas/mês</a:t>
            </a:r>
          </a:p>
          <a:p>
            <a:pPr algn="l"/>
            <a:r>
              <a:rPr lang="pt-BR" b="1" i="0" dirty="0">
                <a:solidFill>
                  <a:srgbClr val="333333"/>
                </a:solidFill>
                <a:effectLst/>
                <a:latin typeface="AmazonEmberLight"/>
              </a:rPr>
              <a:t>Consultas de </a:t>
            </a:r>
            <a:r>
              <a:rPr lang="pt-BR" b="1" i="0" dirty="0" err="1">
                <a:solidFill>
                  <a:srgbClr val="333333"/>
                </a:solidFill>
                <a:effectLst/>
                <a:latin typeface="AmazonEmberLight"/>
              </a:rPr>
              <a:t>Geo</a:t>
            </a:r>
            <a:r>
              <a:rPr lang="pt-BR" b="1" i="0" dirty="0">
                <a:solidFill>
                  <a:srgbClr val="333333"/>
                </a:solidFill>
                <a:effectLst/>
                <a:latin typeface="AmazonEmberLight"/>
              </a:rPr>
              <a:t> DNS e </a:t>
            </a:r>
            <a:r>
              <a:rPr lang="pt-BR" b="1" i="0" dirty="0" err="1">
                <a:solidFill>
                  <a:srgbClr val="333333"/>
                </a:solidFill>
                <a:effectLst/>
                <a:latin typeface="AmazonEmberLight"/>
              </a:rPr>
              <a:t>geoproximidade</a:t>
            </a:r>
            <a:endParaRPr lang="pt-BR" b="1" i="0" dirty="0">
              <a:solidFill>
                <a:srgbClr val="333333"/>
              </a:solidFill>
              <a:effectLst/>
              <a:latin typeface="AmazonEmberLight"/>
            </a:endParaRPr>
          </a:p>
          <a:p>
            <a:pPr algn="l">
              <a:buFont typeface="Arial" panose="020B0604020202020204" pitchFamily="34" charset="0"/>
              <a:buChar char="•"/>
            </a:pPr>
            <a:r>
              <a:rPr lang="pt-BR" b="0" i="0" dirty="0">
                <a:solidFill>
                  <a:srgbClr val="333333"/>
                </a:solidFill>
                <a:effectLst/>
                <a:latin typeface="AmazonEmber"/>
              </a:rPr>
              <a:t>0,70 USD por milhão de consultas -- primeiro 1 bilhão de consultas/mês</a:t>
            </a:r>
          </a:p>
          <a:p>
            <a:pPr algn="l">
              <a:buFont typeface="Arial" panose="020B0604020202020204" pitchFamily="34" charset="0"/>
              <a:buChar char="•"/>
            </a:pPr>
            <a:r>
              <a:rPr lang="pt-BR" b="0" i="0" dirty="0">
                <a:solidFill>
                  <a:srgbClr val="333333"/>
                </a:solidFill>
                <a:effectLst/>
                <a:latin typeface="AmazonEmber"/>
              </a:rPr>
              <a:t>0,35 USD por milhão de consultas -- mais de 1 bilhão de consultas/mês</a:t>
            </a:r>
          </a:p>
          <a:p>
            <a:pPr algn="l"/>
            <a:r>
              <a:rPr lang="pt-BR" b="1" i="0" dirty="0">
                <a:solidFill>
                  <a:srgbClr val="333333"/>
                </a:solidFill>
                <a:effectLst/>
                <a:latin typeface="AmazonEmberLight"/>
              </a:rPr>
              <a:t>Consultas de roteamento baseadas em IP*</a:t>
            </a:r>
          </a:p>
          <a:p>
            <a:pPr algn="l">
              <a:buFont typeface="Arial" panose="020B0604020202020204" pitchFamily="34" charset="0"/>
              <a:buChar char="•"/>
            </a:pPr>
            <a:r>
              <a:rPr lang="pt-BR" b="0" i="0" dirty="0">
                <a:solidFill>
                  <a:srgbClr val="333333"/>
                </a:solidFill>
                <a:effectLst/>
                <a:latin typeface="AmazonEmber"/>
              </a:rPr>
              <a:t>0,80 USD por milhão de consultas, primeiro 1 bilhão de consultas/mês</a:t>
            </a:r>
          </a:p>
          <a:p>
            <a:pPr algn="l">
              <a:buFont typeface="Arial" panose="020B0604020202020204" pitchFamily="34" charset="0"/>
              <a:buChar char="•"/>
            </a:pPr>
            <a:r>
              <a:rPr lang="pt-BR" b="0" i="0" dirty="0">
                <a:solidFill>
                  <a:srgbClr val="333333"/>
                </a:solidFill>
                <a:effectLst/>
                <a:latin typeface="AmazonEmber"/>
              </a:rPr>
              <a:t>0,40 USD por milhão de consultas, mais de 1 bilhão de consultas/mês</a:t>
            </a: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7</a:t>
            </a:fld>
            <a:endParaRPr/>
          </a:p>
        </p:txBody>
      </p:sp>
    </p:spTree>
    <p:extLst>
      <p:ext uri="{BB962C8B-B14F-4D97-AF65-F5344CB8AC3E}">
        <p14:creationId xmlns:p14="http://schemas.microsoft.com/office/powerpoint/2010/main" val="40764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333333"/>
                </a:solidFill>
                <a:effectLst/>
                <a:latin typeface="AmazonEmberBold"/>
              </a:rPr>
              <a:t>Documentação: https://aws.amazon.com/pt/route53/features/</a:t>
            </a:r>
          </a:p>
          <a:p>
            <a:pPr algn="l"/>
            <a:r>
              <a:rPr lang="en-US" dirty="0"/>
              <a:t>● Simple ● Failover ● Geolocation ● Latency ● </a:t>
            </a:r>
            <a:r>
              <a:rPr lang="en-US" dirty="0" err="1"/>
              <a:t>Weigthted</a:t>
            </a:r>
            <a:r>
              <a:rPr lang="en-US" dirty="0"/>
              <a:t> ● Multi-value</a:t>
            </a:r>
            <a:endParaRPr lang="pt-BR" b="0" i="0" dirty="0">
              <a:solidFill>
                <a:srgbClr val="333333"/>
              </a:solidFill>
              <a:effectLst/>
              <a:latin typeface="AmazonEmberBold"/>
            </a:endParaRPr>
          </a:p>
          <a:p>
            <a:pPr algn="l"/>
            <a:endParaRPr lang="pt-BR" b="0" i="0" dirty="0">
              <a:solidFill>
                <a:srgbClr val="333333"/>
              </a:solidFill>
              <a:effectLst/>
              <a:latin typeface="AmazonEmberBold"/>
            </a:endParaRPr>
          </a:p>
          <a:p>
            <a:pPr algn="l"/>
            <a:r>
              <a:rPr lang="pt-BR" b="1" i="0" dirty="0">
                <a:solidFill>
                  <a:srgbClr val="333333"/>
                </a:solidFill>
                <a:effectLst/>
                <a:latin typeface="AmazonEmberBold"/>
              </a:rPr>
              <a:t>Route 53 Resolver</a:t>
            </a:r>
            <a:endParaRPr lang="pt-BR" b="1" i="0" dirty="0">
              <a:solidFill>
                <a:srgbClr val="333333"/>
              </a:solidFill>
              <a:effectLst/>
              <a:latin typeface="AmazonEmber"/>
            </a:endParaRPr>
          </a:p>
          <a:p>
            <a:pPr algn="l"/>
            <a:r>
              <a:rPr lang="pt-BR" b="0" i="0" dirty="0">
                <a:solidFill>
                  <a:srgbClr val="333333"/>
                </a:solidFill>
                <a:effectLst/>
                <a:latin typeface="AmazonEmber"/>
              </a:rPr>
              <a:t>Obtenha DNS recursivo para o </a:t>
            </a:r>
            <a:r>
              <a:rPr lang="pt-BR" b="0" i="0" dirty="0" err="1">
                <a:solidFill>
                  <a:srgbClr val="333333"/>
                </a:solidFill>
                <a:effectLst/>
                <a:latin typeface="AmazonEmber"/>
              </a:rPr>
              <a:t>Amazon</a:t>
            </a:r>
            <a:r>
              <a:rPr lang="pt-BR" b="0" i="0" dirty="0">
                <a:solidFill>
                  <a:srgbClr val="333333"/>
                </a:solidFill>
                <a:effectLst/>
                <a:latin typeface="AmazonEmber"/>
              </a:rPr>
              <a:t> VPC e as redes </a:t>
            </a:r>
            <a:r>
              <a:rPr lang="pt-BR" b="0" i="0" dirty="0" err="1">
                <a:solidFill>
                  <a:srgbClr val="333333"/>
                </a:solidFill>
                <a:effectLst/>
                <a:latin typeface="AmazonEmber"/>
              </a:rPr>
              <a:t>on-premises</a:t>
            </a:r>
            <a:r>
              <a:rPr lang="pt-BR" b="0" i="0" dirty="0">
                <a:solidFill>
                  <a:srgbClr val="333333"/>
                </a:solidFill>
                <a:effectLst/>
                <a:latin typeface="AmazonEmber"/>
              </a:rPr>
              <a:t>. Crie regras de encaminhamento condicional e </a:t>
            </a:r>
            <a:r>
              <a:rPr lang="pt-BR" b="0" i="0" dirty="0" err="1">
                <a:solidFill>
                  <a:srgbClr val="333333"/>
                </a:solidFill>
                <a:effectLst/>
                <a:latin typeface="AmazonEmber"/>
              </a:rPr>
              <a:t>endpoints</a:t>
            </a:r>
            <a:r>
              <a:rPr lang="pt-BR" b="0" i="0" dirty="0">
                <a:solidFill>
                  <a:srgbClr val="333333"/>
                </a:solidFill>
                <a:effectLst/>
                <a:latin typeface="AmazonEmber"/>
              </a:rPr>
              <a:t> DNS para resolver nomes personalizados com domínio nas zonas hospedadas privadas do </a:t>
            </a:r>
            <a:r>
              <a:rPr lang="pt-BR" b="0" i="0" dirty="0" err="1">
                <a:solidFill>
                  <a:srgbClr val="333333"/>
                </a:solidFill>
                <a:effectLst/>
                <a:latin typeface="AmazonEmber"/>
              </a:rPr>
              <a:t>Amazon</a:t>
            </a:r>
            <a:r>
              <a:rPr lang="pt-BR" b="0" i="0" dirty="0">
                <a:solidFill>
                  <a:srgbClr val="333333"/>
                </a:solidFill>
                <a:effectLst/>
                <a:latin typeface="AmazonEmber"/>
              </a:rPr>
              <a:t> Route 53 ou nos</a:t>
            </a:r>
          </a:p>
          <a:p>
            <a:pPr algn="l"/>
            <a:r>
              <a:rPr lang="pt-BR" b="0" i="0" dirty="0">
                <a:solidFill>
                  <a:srgbClr val="333333"/>
                </a:solidFill>
                <a:effectLst/>
                <a:latin typeface="AmazonEmber"/>
              </a:rPr>
              <a:t>servidores DNS locais.</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Firewall DNS do Route 53 Resolver</a:t>
            </a:r>
          </a:p>
          <a:p>
            <a:pPr algn="l"/>
            <a:r>
              <a:rPr lang="pt-BR" b="0" i="0" dirty="0">
                <a:solidFill>
                  <a:srgbClr val="333333"/>
                </a:solidFill>
                <a:effectLst/>
                <a:latin typeface="AmazonEmber"/>
              </a:rPr>
              <a:t>Proteja suas consultas de DNS recursivas no Route 53 Resolver. Crie listas de domínio e regras de firewall que filtrem o tráfego de DNS de saída em relação a essas regras.</a:t>
            </a:r>
            <a:br>
              <a:rPr lang="pt-BR" b="0" i="0" dirty="0">
                <a:solidFill>
                  <a:srgbClr val="333333"/>
                </a:solidFill>
                <a:effectLst/>
                <a:latin typeface="AmazonEmber"/>
              </a:rPr>
            </a:br>
            <a:r>
              <a:rPr lang="pt-BR" b="0" i="0" dirty="0">
                <a:solidFill>
                  <a:srgbClr val="333333"/>
                </a:solidFill>
                <a:effectLst/>
                <a:latin typeface="AmazonEmber"/>
              </a:rPr>
              <a:t> </a:t>
            </a:r>
          </a:p>
          <a:p>
            <a:pPr algn="l"/>
            <a:r>
              <a:rPr lang="pt-BR" b="1" i="0" dirty="0">
                <a:solidFill>
                  <a:srgbClr val="333333"/>
                </a:solidFill>
                <a:effectLst/>
                <a:latin typeface="AmazonEmberBold"/>
              </a:rPr>
              <a:t>Controlador de recuperação de aplicativos Route 53: verificação de prontidão</a:t>
            </a:r>
          </a:p>
          <a:p>
            <a:pPr algn="l"/>
            <a:r>
              <a:rPr lang="pt-BR" b="0" i="0" dirty="0">
                <a:solidFill>
                  <a:srgbClr val="333333"/>
                </a:solidFill>
                <a:effectLst/>
                <a:latin typeface="AmazonEmber"/>
              </a:rPr>
              <a:t>Certifique-se de que seus recursos nas Zonas ou Regiões de Disponibilidade sejam continuamente auditados quanto à prontidão para recuperação.</a:t>
            </a:r>
            <a:br>
              <a:rPr lang="pt-BR" b="0" i="0" dirty="0">
                <a:solidFill>
                  <a:srgbClr val="333333"/>
                </a:solidFill>
                <a:effectLst/>
                <a:latin typeface="AmazonEmber"/>
              </a:rPr>
            </a:br>
            <a:endParaRPr lang="pt-BR" b="0" i="0" dirty="0">
              <a:solidFill>
                <a:srgbClr val="333333"/>
              </a:solidFill>
              <a:effectLst/>
              <a:latin typeface="AmazonEmber"/>
            </a:endParaRPr>
          </a:p>
          <a:p>
            <a:pPr algn="l"/>
            <a:r>
              <a:rPr lang="pt-BR" b="1" i="0" dirty="0">
                <a:solidFill>
                  <a:srgbClr val="333333"/>
                </a:solidFill>
                <a:effectLst/>
                <a:latin typeface="AmazonEmberBold"/>
              </a:rPr>
              <a:t>Controlador de recuperação de aplicativos Route 53</a:t>
            </a:r>
            <a:r>
              <a:rPr lang="pt-BR" b="0" i="0" dirty="0">
                <a:solidFill>
                  <a:srgbClr val="333333"/>
                </a:solidFill>
                <a:effectLst/>
                <a:latin typeface="AmazonEmberBold"/>
              </a:rPr>
              <a:t>: </a:t>
            </a:r>
            <a:r>
              <a:rPr lang="pt-BR" b="1" i="0" dirty="0">
                <a:solidFill>
                  <a:srgbClr val="333333"/>
                </a:solidFill>
                <a:effectLst/>
                <a:latin typeface="AmazonEmberBold"/>
              </a:rPr>
              <a:t>controle de Roteamento</a:t>
            </a:r>
          </a:p>
          <a:p>
            <a:pPr algn="l"/>
            <a:r>
              <a:rPr lang="pt-BR" b="0" i="0" dirty="0">
                <a:solidFill>
                  <a:srgbClr val="333333"/>
                </a:solidFill>
                <a:effectLst/>
                <a:latin typeface="AmazonEmber"/>
              </a:rPr>
              <a:t>Use chaves de liga/desliga simples integradas aos registros DNS de seus recursos de nível superior para fazer o </a:t>
            </a:r>
            <a:r>
              <a:rPr lang="pt-BR" b="0" i="0" dirty="0" err="1">
                <a:solidFill>
                  <a:srgbClr val="333333"/>
                </a:solidFill>
                <a:effectLst/>
                <a:latin typeface="AmazonEmber"/>
              </a:rPr>
              <a:t>failover</a:t>
            </a:r>
            <a:r>
              <a:rPr lang="pt-BR" b="0" i="0" dirty="0">
                <a:solidFill>
                  <a:srgbClr val="333333"/>
                </a:solidFill>
                <a:effectLst/>
                <a:latin typeface="AmazonEmber"/>
              </a:rPr>
              <a:t> do tráfego.</a:t>
            </a:r>
          </a:p>
          <a:p>
            <a:pPr algn="l"/>
            <a:endParaRPr lang="pt-BR" b="0" i="0" dirty="0">
              <a:solidFill>
                <a:srgbClr val="333333"/>
              </a:solidFill>
              <a:effectLst/>
              <a:latin typeface="AmazonEmberBold"/>
            </a:endParaRPr>
          </a:p>
          <a:p>
            <a:pPr algn="l"/>
            <a:r>
              <a:rPr lang="pt-BR" b="1" i="0" dirty="0">
                <a:solidFill>
                  <a:srgbClr val="333333"/>
                </a:solidFill>
                <a:effectLst/>
                <a:latin typeface="AmazonEmberBold"/>
              </a:rPr>
              <a:t>Controlador de recuperação de aplicativos Route 53: regras de segurança</a:t>
            </a:r>
            <a:endParaRPr lang="pt-BR" b="0" i="0" dirty="0">
              <a:solidFill>
                <a:srgbClr val="333333"/>
              </a:solidFill>
              <a:effectLst/>
              <a:latin typeface="AmazonEmberBold"/>
            </a:endParaRPr>
          </a:p>
          <a:p>
            <a:pPr algn="l"/>
            <a:r>
              <a:rPr lang="pt-BR" b="0" i="0" dirty="0">
                <a:solidFill>
                  <a:srgbClr val="333333"/>
                </a:solidFill>
                <a:effectLst/>
                <a:latin typeface="AmazonEmber"/>
              </a:rPr>
              <a:t>Certifique-se de que regras específicas sejam seguidas durante o </a:t>
            </a:r>
            <a:r>
              <a:rPr lang="pt-BR" b="0" i="0" dirty="0" err="1">
                <a:solidFill>
                  <a:srgbClr val="333333"/>
                </a:solidFill>
                <a:effectLst/>
                <a:latin typeface="AmazonEmber"/>
              </a:rPr>
              <a:t>failover</a:t>
            </a:r>
            <a:r>
              <a:rPr lang="pt-BR" b="0" i="0" dirty="0">
                <a:solidFill>
                  <a:srgbClr val="333333"/>
                </a:solidFill>
                <a:effectLst/>
                <a:latin typeface="AmazonEmber"/>
              </a:rPr>
              <a:t> para impedir que as ações de recuperação automatizadas prejudiquem a disponibilidade.</a:t>
            </a:r>
            <a:br>
              <a:rPr lang="pt-BR" b="0" i="0" dirty="0">
                <a:solidFill>
                  <a:srgbClr val="333333"/>
                </a:solidFill>
                <a:effectLst/>
                <a:latin typeface="AmazonEmber"/>
              </a:rPr>
            </a:br>
            <a:endParaRPr lang="pt-BR" b="0" i="0" dirty="0">
              <a:solidFill>
                <a:srgbClr val="333333"/>
              </a:solidFill>
              <a:effectLst/>
              <a:latin typeface="AmazonEmber"/>
            </a:endParaRPr>
          </a:p>
          <a:p>
            <a:pPr algn="l"/>
            <a:r>
              <a:rPr lang="pt-BR" b="1" i="0" dirty="0">
                <a:solidFill>
                  <a:srgbClr val="333333"/>
                </a:solidFill>
                <a:effectLst/>
                <a:latin typeface="AmazonEmberBold"/>
              </a:rPr>
              <a:t>Fluxo de tráfego</a:t>
            </a:r>
            <a:endParaRPr lang="pt-BR" b="1" i="0" dirty="0">
              <a:solidFill>
                <a:srgbClr val="333333"/>
              </a:solidFill>
              <a:effectLst/>
              <a:latin typeface="AmazonEmber"/>
            </a:endParaRPr>
          </a:p>
          <a:p>
            <a:pPr algn="l"/>
            <a:r>
              <a:rPr lang="pt-BR" b="0" i="0" dirty="0">
                <a:solidFill>
                  <a:srgbClr val="333333"/>
                </a:solidFill>
                <a:effectLst/>
                <a:latin typeface="AmazonEmber"/>
              </a:rPr>
              <a:t>Gerenciamento de tráfego global fácil de usar e econômico: roteie usuários finais para o melhor </a:t>
            </a:r>
            <a:r>
              <a:rPr lang="pt-BR" b="0" i="0" dirty="0" err="1">
                <a:solidFill>
                  <a:srgbClr val="333333"/>
                </a:solidFill>
                <a:effectLst/>
                <a:latin typeface="AmazonEmber"/>
              </a:rPr>
              <a:t>endpoint</a:t>
            </a:r>
            <a:r>
              <a:rPr lang="pt-BR" b="0" i="0" dirty="0">
                <a:solidFill>
                  <a:srgbClr val="333333"/>
                </a:solidFill>
                <a:effectLst/>
                <a:latin typeface="AmazonEmber"/>
              </a:rPr>
              <a:t> para os aplicativos com base em </a:t>
            </a:r>
            <a:r>
              <a:rPr lang="pt-BR" b="0" i="0" dirty="0" err="1">
                <a:solidFill>
                  <a:srgbClr val="333333"/>
                </a:solidFill>
                <a:effectLst/>
                <a:latin typeface="AmazonEmber"/>
              </a:rPr>
              <a:t>geoproximidade</a:t>
            </a:r>
            <a:r>
              <a:rPr lang="pt-BR" b="0" i="0" dirty="0">
                <a:solidFill>
                  <a:srgbClr val="333333"/>
                </a:solidFill>
                <a:effectLst/>
                <a:latin typeface="AmazonEmber"/>
              </a:rPr>
              <a:t>, latência, integridade e outras considerações.</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Roteamento baseado em latência</a:t>
            </a:r>
            <a:endParaRPr lang="pt-BR" b="1" i="0" dirty="0">
              <a:solidFill>
                <a:srgbClr val="333333"/>
              </a:solidFill>
              <a:effectLst/>
              <a:latin typeface="AmazonEmber"/>
            </a:endParaRPr>
          </a:p>
          <a:p>
            <a:pPr algn="l"/>
            <a:r>
              <a:rPr lang="pt-BR" b="0" i="0" dirty="0">
                <a:solidFill>
                  <a:srgbClr val="333333"/>
                </a:solidFill>
                <a:effectLst/>
                <a:latin typeface="AmazonEmber"/>
              </a:rPr>
              <a:t>Roteie usuários finais para a região da AWS que fornece a latência mais baixa possível.</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Roteamento baseado em IP</a:t>
            </a:r>
            <a:endParaRPr lang="pt-BR" b="1" i="0" dirty="0">
              <a:solidFill>
                <a:srgbClr val="333333"/>
              </a:solidFill>
              <a:effectLst/>
              <a:latin typeface="AmazonEmber"/>
            </a:endParaRPr>
          </a:p>
          <a:p>
            <a:pPr algn="l"/>
            <a:r>
              <a:rPr lang="pt-BR" b="0" i="0" dirty="0">
                <a:solidFill>
                  <a:srgbClr val="333333"/>
                </a:solidFill>
                <a:effectLst/>
                <a:latin typeface="AmazonEmber"/>
              </a:rPr>
              <a:t>Ajuste sua abordagem de encaminhamento do DNS no bloco do Encaminhamento Entre Domínios Sem Classificação (CIDR), ao qual o endereço IP originado da consulta pertence.</a:t>
            </a:r>
          </a:p>
          <a:p>
            <a:pPr algn="l"/>
            <a:endParaRPr lang="pt-BR" b="0" i="0" dirty="0">
              <a:solidFill>
                <a:srgbClr val="333333"/>
              </a:solidFill>
              <a:effectLst/>
              <a:latin typeface="AmazonEmber"/>
            </a:endParaRPr>
          </a:p>
          <a:p>
            <a:pPr algn="l"/>
            <a:r>
              <a:rPr lang="pt-BR" b="1" i="0" dirty="0" err="1">
                <a:solidFill>
                  <a:srgbClr val="333333"/>
                </a:solidFill>
                <a:effectLst/>
                <a:latin typeface="AmazonEmberBold"/>
              </a:rPr>
              <a:t>Geo</a:t>
            </a:r>
            <a:r>
              <a:rPr lang="pt-BR" b="1" i="0" dirty="0">
                <a:solidFill>
                  <a:srgbClr val="333333"/>
                </a:solidFill>
                <a:effectLst/>
                <a:latin typeface="AmazonEmberBold"/>
              </a:rPr>
              <a:t> DNS</a:t>
            </a:r>
            <a:endParaRPr lang="pt-BR" b="1" i="0" dirty="0">
              <a:solidFill>
                <a:srgbClr val="333333"/>
              </a:solidFill>
              <a:effectLst/>
              <a:latin typeface="AmazonEmber"/>
            </a:endParaRPr>
          </a:p>
          <a:p>
            <a:pPr algn="l"/>
            <a:r>
              <a:rPr lang="pt-BR" b="0" i="0" dirty="0">
                <a:solidFill>
                  <a:srgbClr val="333333"/>
                </a:solidFill>
                <a:effectLst/>
                <a:latin typeface="AmazonEmber"/>
              </a:rPr>
              <a:t>Roteie usuários finais a um determinado </a:t>
            </a:r>
            <a:r>
              <a:rPr lang="pt-BR" b="0" i="0" dirty="0" err="1">
                <a:solidFill>
                  <a:srgbClr val="333333"/>
                </a:solidFill>
                <a:effectLst/>
                <a:latin typeface="AmazonEmber"/>
              </a:rPr>
              <a:t>endpoint</a:t>
            </a:r>
            <a:r>
              <a:rPr lang="pt-BR" b="0" i="0" dirty="0">
                <a:solidFill>
                  <a:srgbClr val="333333"/>
                </a:solidFill>
                <a:effectLst/>
                <a:latin typeface="AmazonEmber"/>
              </a:rPr>
              <a:t> especificado de acordo com a localização geográfica do usuário final.</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DNS privado para </a:t>
            </a:r>
            <a:r>
              <a:rPr lang="pt-BR" b="1" i="0" dirty="0" err="1">
                <a:solidFill>
                  <a:srgbClr val="333333"/>
                </a:solidFill>
                <a:effectLst/>
                <a:latin typeface="AmazonEmberBold"/>
              </a:rPr>
              <a:t>Amazon</a:t>
            </a:r>
            <a:r>
              <a:rPr lang="pt-BR" b="1" i="0" dirty="0">
                <a:solidFill>
                  <a:srgbClr val="333333"/>
                </a:solidFill>
                <a:effectLst/>
                <a:latin typeface="AmazonEmberBold"/>
              </a:rPr>
              <a:t> VPC</a:t>
            </a:r>
            <a:endParaRPr lang="pt-BR" b="1" i="0" dirty="0">
              <a:solidFill>
                <a:srgbClr val="333333"/>
              </a:solidFill>
              <a:effectLst/>
              <a:latin typeface="AmazonEmber"/>
            </a:endParaRPr>
          </a:p>
          <a:p>
            <a:pPr algn="l"/>
            <a:r>
              <a:rPr lang="pt-BR" b="0" i="0" dirty="0">
                <a:solidFill>
                  <a:srgbClr val="333333"/>
                </a:solidFill>
                <a:effectLst/>
                <a:latin typeface="AmazonEmber"/>
              </a:rPr>
              <a:t>Gerencie nomes de domínio personalizados para recursos da AWS internos sem expor dados do DNS na Internet pública.</a:t>
            </a:r>
          </a:p>
          <a:p>
            <a:pPr algn="l"/>
            <a:r>
              <a:rPr lang="pt-BR" b="0" i="0" dirty="0">
                <a:solidFill>
                  <a:srgbClr val="333333"/>
                </a:solidFill>
                <a:effectLst/>
                <a:latin typeface="AmazonEmberBold"/>
              </a:rPr>
              <a:t> </a:t>
            </a:r>
            <a:endParaRPr lang="pt-BR" b="0" i="0" dirty="0">
              <a:solidFill>
                <a:srgbClr val="333333"/>
              </a:solidFill>
              <a:effectLst/>
              <a:latin typeface="AmazonEmber"/>
            </a:endParaRPr>
          </a:p>
          <a:p>
            <a:pPr algn="l"/>
            <a:r>
              <a:rPr lang="pt-BR" b="1" i="0" dirty="0" err="1">
                <a:solidFill>
                  <a:srgbClr val="333333"/>
                </a:solidFill>
                <a:effectLst/>
                <a:latin typeface="AmazonEmberBold"/>
              </a:rPr>
              <a:t>Failover</a:t>
            </a:r>
            <a:r>
              <a:rPr lang="pt-BR" b="1" i="0" dirty="0">
                <a:solidFill>
                  <a:srgbClr val="333333"/>
                </a:solidFill>
                <a:effectLst/>
                <a:latin typeface="AmazonEmberBold"/>
              </a:rPr>
              <a:t> de DNS</a:t>
            </a:r>
            <a:endParaRPr lang="pt-BR" b="1" i="0" dirty="0">
              <a:solidFill>
                <a:srgbClr val="333333"/>
              </a:solidFill>
              <a:effectLst/>
              <a:latin typeface="AmazonEmber"/>
            </a:endParaRPr>
          </a:p>
          <a:p>
            <a:pPr algn="l"/>
            <a:r>
              <a:rPr lang="pt-BR" b="0" i="0" dirty="0">
                <a:solidFill>
                  <a:srgbClr val="333333"/>
                </a:solidFill>
                <a:effectLst/>
                <a:latin typeface="AmazonEmber"/>
              </a:rPr>
              <a:t>Encaminhe automaticamente os visitantes do seu site a um local alternativo para evitar paralisações do site.</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Verificações de integridade e monitoramento (Health </a:t>
            </a:r>
            <a:r>
              <a:rPr lang="pt-BR" b="1" i="0" dirty="0" err="1">
                <a:solidFill>
                  <a:srgbClr val="333333"/>
                </a:solidFill>
                <a:effectLst/>
                <a:latin typeface="AmazonEmberBold"/>
              </a:rPr>
              <a:t>Check</a:t>
            </a:r>
            <a:r>
              <a:rPr lang="pt-BR" b="1" i="0" dirty="0">
                <a:solidFill>
                  <a:srgbClr val="333333"/>
                </a:solidFill>
                <a:effectLst/>
                <a:latin typeface="AmazonEmberBold"/>
              </a:rPr>
              <a:t>)</a:t>
            </a:r>
            <a:endParaRPr lang="pt-BR" b="1" i="0" dirty="0">
              <a:solidFill>
                <a:srgbClr val="333333"/>
              </a:solidFill>
              <a:effectLst/>
              <a:latin typeface="AmazonEmber"/>
            </a:endParaRPr>
          </a:p>
          <a:p>
            <a:pPr algn="l"/>
            <a:r>
              <a:rPr lang="pt-BR" b="0" i="0" dirty="0">
                <a:solidFill>
                  <a:srgbClr val="333333"/>
                </a:solidFill>
                <a:effectLst/>
                <a:latin typeface="AmazonEmber"/>
              </a:rPr>
              <a:t>O </a:t>
            </a:r>
            <a:r>
              <a:rPr lang="pt-BR" b="0" i="0" dirty="0" err="1">
                <a:solidFill>
                  <a:srgbClr val="333333"/>
                </a:solidFill>
                <a:effectLst/>
                <a:latin typeface="AmazonEmber"/>
              </a:rPr>
              <a:t>Amazon</a:t>
            </a:r>
            <a:r>
              <a:rPr lang="pt-BR" b="0" i="0" dirty="0">
                <a:solidFill>
                  <a:srgbClr val="333333"/>
                </a:solidFill>
                <a:effectLst/>
                <a:latin typeface="AmazonEmber"/>
              </a:rPr>
              <a:t> Route 53 pode monitorar a integridade e a performance do aplicativo, bem como dos servidores web e outros recursos.</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Registro de domínio</a:t>
            </a:r>
            <a:endParaRPr lang="pt-BR" b="1" i="0" dirty="0">
              <a:solidFill>
                <a:srgbClr val="333333"/>
              </a:solidFill>
              <a:effectLst/>
              <a:latin typeface="AmazonEmber"/>
            </a:endParaRPr>
          </a:p>
          <a:p>
            <a:pPr algn="l"/>
            <a:r>
              <a:rPr lang="pt-BR" b="0" i="0" dirty="0">
                <a:solidFill>
                  <a:srgbClr val="333333"/>
                </a:solidFill>
                <a:effectLst/>
                <a:latin typeface="AmazonEmber"/>
              </a:rPr>
              <a:t>O </a:t>
            </a:r>
            <a:r>
              <a:rPr lang="pt-BR" b="0" i="0" dirty="0" err="1">
                <a:solidFill>
                  <a:srgbClr val="333333"/>
                </a:solidFill>
                <a:effectLst/>
                <a:latin typeface="AmazonEmber"/>
              </a:rPr>
              <a:t>Amazon</a:t>
            </a:r>
            <a:r>
              <a:rPr lang="pt-BR" b="0" i="0" dirty="0">
                <a:solidFill>
                  <a:srgbClr val="333333"/>
                </a:solidFill>
                <a:effectLst/>
                <a:latin typeface="AmazonEmber"/>
              </a:rPr>
              <a:t> Route 53 oferece serviços de registro de nome de domínio, que permitem pesquisar e registrar nomes de domínio disponíveis ou transferir nomes de domínio existentes para gerenciamento pelo Route 53. Veja uma </a:t>
            </a:r>
            <a:r>
              <a:rPr lang="pt-BR" b="0" i="0" u="none" strike="noStrike" dirty="0">
                <a:solidFill>
                  <a:srgbClr val="0972D3"/>
                </a:solidFill>
                <a:effectLst/>
                <a:latin typeface="AmazonEmber"/>
                <a:hlinkClick r:id="rId3"/>
              </a:rPr>
              <a:t>lista completa dos </a:t>
            </a:r>
            <a:r>
              <a:rPr lang="pt-BR" b="0" i="0" dirty="0">
                <a:solidFill>
                  <a:srgbClr val="333333"/>
                </a:solidFill>
                <a:effectLst/>
                <a:latin typeface="AmazonEmber"/>
              </a:rPr>
              <a:t> </a:t>
            </a:r>
          </a:p>
          <a:p>
            <a:pPr algn="l"/>
            <a:endParaRPr lang="pt-BR" b="0" i="0" dirty="0">
              <a:solidFill>
                <a:srgbClr val="333333"/>
              </a:solidFill>
              <a:effectLst/>
              <a:latin typeface="AmazonEmberBold"/>
            </a:endParaRPr>
          </a:p>
          <a:p>
            <a:pPr algn="l"/>
            <a:r>
              <a:rPr lang="pt-BR" b="1" i="0" dirty="0">
                <a:solidFill>
                  <a:srgbClr val="333333"/>
                </a:solidFill>
                <a:effectLst/>
                <a:latin typeface="AmazonEmberBold"/>
              </a:rPr>
              <a:t>DNSSEC</a:t>
            </a:r>
            <a:endParaRPr lang="pt-BR" b="1" i="0" dirty="0">
              <a:solidFill>
                <a:srgbClr val="333333"/>
              </a:solidFill>
              <a:effectLst/>
              <a:latin typeface="AmazonEmber"/>
            </a:endParaRPr>
          </a:p>
          <a:p>
            <a:pPr algn="l"/>
            <a:r>
              <a:rPr lang="pt-BR" b="0" i="0" dirty="0">
                <a:solidFill>
                  <a:srgbClr val="333333"/>
                </a:solidFill>
                <a:effectLst/>
                <a:latin typeface="AmazonEmber"/>
              </a:rPr>
              <a:t>Habilite a assinatura DNSSEC para todas as zonas hospedadas públicas existentes e novas e a validação DNSSEC para o </a:t>
            </a:r>
            <a:r>
              <a:rPr lang="pt-BR" b="0" i="0" dirty="0" err="1">
                <a:solidFill>
                  <a:srgbClr val="333333"/>
                </a:solidFill>
                <a:effectLst/>
                <a:latin typeface="AmazonEmber"/>
              </a:rPr>
              <a:t>Amazon</a:t>
            </a:r>
            <a:r>
              <a:rPr lang="pt-BR" b="0" i="0" dirty="0">
                <a:solidFill>
                  <a:srgbClr val="333333"/>
                </a:solidFill>
                <a:effectLst/>
                <a:latin typeface="AmazonEmber"/>
              </a:rPr>
              <a:t> Route 53 Resolver.</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Suporte de </a:t>
            </a:r>
            <a:r>
              <a:rPr lang="pt-BR" b="1" i="0" dirty="0" err="1">
                <a:solidFill>
                  <a:srgbClr val="333333"/>
                </a:solidFill>
                <a:effectLst/>
                <a:latin typeface="AmazonEmberBold"/>
              </a:rPr>
              <a:t>apex</a:t>
            </a:r>
            <a:r>
              <a:rPr lang="pt-BR" b="1" i="0" dirty="0">
                <a:solidFill>
                  <a:srgbClr val="333333"/>
                </a:solidFill>
                <a:effectLst/>
                <a:latin typeface="AmazonEmberBold"/>
              </a:rPr>
              <a:t> de zona do </a:t>
            </a:r>
            <a:r>
              <a:rPr lang="pt-BR" b="1" i="0" dirty="0" err="1">
                <a:solidFill>
                  <a:srgbClr val="333333"/>
                </a:solidFill>
                <a:effectLst/>
                <a:latin typeface="AmazonEmberBold"/>
              </a:rPr>
              <a:t>CloudFront</a:t>
            </a:r>
            <a:endParaRPr lang="pt-BR" b="1" i="0" dirty="0">
              <a:solidFill>
                <a:srgbClr val="333333"/>
              </a:solidFill>
              <a:effectLst/>
              <a:latin typeface="AmazonEmber"/>
            </a:endParaRPr>
          </a:p>
          <a:p>
            <a:pPr algn="l"/>
            <a:r>
              <a:rPr lang="pt-BR" b="0" i="0" dirty="0">
                <a:solidFill>
                  <a:srgbClr val="333333"/>
                </a:solidFill>
                <a:effectLst/>
                <a:latin typeface="AmazonEmber"/>
              </a:rPr>
              <a:t>Ao usar o </a:t>
            </a:r>
            <a:r>
              <a:rPr lang="pt-BR" b="0" i="0" dirty="0" err="1">
                <a:solidFill>
                  <a:srgbClr val="333333"/>
                </a:solidFill>
                <a:effectLst/>
                <a:latin typeface="AmazonEmber"/>
              </a:rPr>
              <a:t>Amazon</a:t>
            </a:r>
            <a:r>
              <a:rPr lang="pt-BR" b="0" i="0" dirty="0">
                <a:solidFill>
                  <a:srgbClr val="333333"/>
                </a:solidFill>
                <a:effectLst/>
                <a:latin typeface="AmazonEmber"/>
              </a:rPr>
              <a:t> </a:t>
            </a:r>
            <a:r>
              <a:rPr lang="pt-BR" b="0" i="0" dirty="0" err="1">
                <a:solidFill>
                  <a:srgbClr val="333333"/>
                </a:solidFill>
                <a:effectLst/>
                <a:latin typeface="AmazonEmber"/>
              </a:rPr>
              <a:t>CloudFront</a:t>
            </a:r>
            <a:r>
              <a:rPr lang="pt-BR" b="0" i="0" dirty="0">
                <a:solidFill>
                  <a:srgbClr val="333333"/>
                </a:solidFill>
                <a:effectLst/>
                <a:latin typeface="AmazonEmber"/>
              </a:rPr>
              <a:t> para entregar o conteúdo do seu site, os visitantes poderão acessar seu site no </a:t>
            </a:r>
            <a:r>
              <a:rPr lang="pt-BR" b="0" i="0" dirty="0" err="1">
                <a:solidFill>
                  <a:srgbClr val="333333"/>
                </a:solidFill>
                <a:effectLst/>
                <a:latin typeface="AmazonEmber"/>
              </a:rPr>
              <a:t>apex</a:t>
            </a:r>
            <a:r>
              <a:rPr lang="pt-BR" b="0" i="0" dirty="0">
                <a:solidFill>
                  <a:srgbClr val="333333"/>
                </a:solidFill>
                <a:effectLst/>
                <a:latin typeface="AmazonEmber"/>
              </a:rPr>
              <a:t> de zona (ou “domínio raiz”). Por exemplo, seu site pode ser acessado como example.com em vez de www.example.com.</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Suporte de </a:t>
            </a:r>
            <a:r>
              <a:rPr lang="pt-BR" b="1" i="0" dirty="0" err="1">
                <a:solidFill>
                  <a:srgbClr val="333333"/>
                </a:solidFill>
                <a:effectLst/>
                <a:latin typeface="AmazonEmberBold"/>
              </a:rPr>
              <a:t>apex</a:t>
            </a:r>
            <a:r>
              <a:rPr lang="pt-BR" b="1" i="0" dirty="0">
                <a:solidFill>
                  <a:srgbClr val="333333"/>
                </a:solidFill>
                <a:effectLst/>
                <a:latin typeface="AmazonEmberBold"/>
              </a:rPr>
              <a:t> de zona do S3</a:t>
            </a:r>
            <a:endParaRPr lang="pt-BR" b="1" i="0" dirty="0">
              <a:solidFill>
                <a:srgbClr val="333333"/>
              </a:solidFill>
              <a:effectLst/>
              <a:latin typeface="AmazonEmber"/>
            </a:endParaRPr>
          </a:p>
          <a:p>
            <a:pPr algn="l"/>
            <a:r>
              <a:rPr lang="pt-BR" b="0" i="0" dirty="0">
                <a:solidFill>
                  <a:srgbClr val="333333"/>
                </a:solidFill>
                <a:effectLst/>
                <a:latin typeface="AmazonEmber"/>
              </a:rPr>
              <a:t>Os visitantes do seu site hospedado no </a:t>
            </a:r>
            <a:r>
              <a:rPr lang="pt-BR" b="0" i="0" dirty="0" err="1">
                <a:solidFill>
                  <a:srgbClr val="333333"/>
                </a:solidFill>
                <a:effectLst/>
                <a:latin typeface="AmazonEmber"/>
              </a:rPr>
              <a:t>Amazon</a:t>
            </a:r>
            <a:r>
              <a:rPr lang="pt-BR" b="0" i="0" dirty="0">
                <a:solidFill>
                  <a:srgbClr val="333333"/>
                </a:solidFill>
                <a:effectLst/>
                <a:latin typeface="AmazonEmber"/>
              </a:rPr>
              <a:t> S3 agora podem acessar seu site no </a:t>
            </a:r>
            <a:r>
              <a:rPr lang="pt-BR" b="0" i="0" dirty="0" err="1">
                <a:solidFill>
                  <a:srgbClr val="333333"/>
                </a:solidFill>
                <a:effectLst/>
                <a:latin typeface="AmazonEmber"/>
              </a:rPr>
              <a:t>apex</a:t>
            </a:r>
            <a:r>
              <a:rPr lang="pt-BR" b="0" i="0" dirty="0">
                <a:solidFill>
                  <a:srgbClr val="333333"/>
                </a:solidFill>
                <a:effectLst/>
                <a:latin typeface="AmazonEmber"/>
              </a:rPr>
              <a:t> de zona (ou “domínio raiz”).</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Integração com o </a:t>
            </a:r>
            <a:r>
              <a:rPr lang="pt-BR" b="1" i="0" dirty="0" err="1">
                <a:solidFill>
                  <a:srgbClr val="333333"/>
                </a:solidFill>
                <a:effectLst/>
                <a:latin typeface="AmazonEmberBold"/>
              </a:rPr>
              <a:t>Amazon</a:t>
            </a:r>
            <a:r>
              <a:rPr lang="pt-BR" b="1" i="0" dirty="0">
                <a:solidFill>
                  <a:srgbClr val="333333"/>
                </a:solidFill>
                <a:effectLst/>
                <a:latin typeface="AmazonEmberBold"/>
              </a:rPr>
              <a:t> ELB</a:t>
            </a:r>
            <a:endParaRPr lang="pt-BR" b="1" i="0" dirty="0">
              <a:solidFill>
                <a:srgbClr val="333333"/>
              </a:solidFill>
              <a:effectLst/>
              <a:latin typeface="AmazonEmber"/>
            </a:endParaRPr>
          </a:p>
          <a:p>
            <a:pPr algn="l"/>
            <a:r>
              <a:rPr lang="pt-BR" b="0" i="0" dirty="0">
                <a:solidFill>
                  <a:srgbClr val="333333"/>
                </a:solidFill>
                <a:effectLst/>
                <a:latin typeface="AmazonEmber"/>
              </a:rPr>
              <a:t>O </a:t>
            </a:r>
            <a:r>
              <a:rPr lang="pt-BR" b="0" i="0" dirty="0" err="1">
                <a:solidFill>
                  <a:srgbClr val="333333"/>
                </a:solidFill>
                <a:effectLst/>
                <a:latin typeface="AmazonEmber"/>
              </a:rPr>
              <a:t>Amazon</a:t>
            </a:r>
            <a:r>
              <a:rPr lang="pt-BR" b="0" i="0" dirty="0">
                <a:solidFill>
                  <a:srgbClr val="333333"/>
                </a:solidFill>
                <a:effectLst/>
                <a:latin typeface="AmazonEmber"/>
              </a:rPr>
              <a:t> Route 53 é integrado ao </a:t>
            </a:r>
            <a:r>
              <a:rPr lang="pt-BR" b="0" i="0" dirty="0" err="1">
                <a:solidFill>
                  <a:srgbClr val="333333"/>
                </a:solidFill>
                <a:effectLst/>
                <a:latin typeface="AmazonEmber"/>
              </a:rPr>
              <a:t>Elastic</a:t>
            </a:r>
            <a:r>
              <a:rPr lang="pt-BR" b="0" i="0" dirty="0">
                <a:solidFill>
                  <a:srgbClr val="333333"/>
                </a:solidFill>
                <a:effectLst/>
                <a:latin typeface="AmazonEmber"/>
              </a:rPr>
              <a:t> </a:t>
            </a:r>
            <a:r>
              <a:rPr lang="pt-BR" b="0" i="0" dirty="0" err="1">
                <a:solidFill>
                  <a:srgbClr val="333333"/>
                </a:solidFill>
                <a:effectLst/>
                <a:latin typeface="AmazonEmber"/>
              </a:rPr>
              <a:t>Load</a:t>
            </a:r>
            <a:r>
              <a:rPr lang="pt-BR" b="0" i="0" dirty="0">
                <a:solidFill>
                  <a:srgbClr val="333333"/>
                </a:solidFill>
                <a:effectLst/>
                <a:latin typeface="AmazonEmber"/>
              </a:rPr>
              <a:t> </a:t>
            </a:r>
            <a:r>
              <a:rPr lang="pt-BR" b="0" i="0" dirty="0" err="1">
                <a:solidFill>
                  <a:srgbClr val="333333"/>
                </a:solidFill>
                <a:effectLst/>
                <a:latin typeface="AmazonEmber"/>
              </a:rPr>
              <a:t>Balancing</a:t>
            </a:r>
            <a:r>
              <a:rPr lang="pt-BR" b="0" i="0" dirty="0">
                <a:solidFill>
                  <a:srgbClr val="333333"/>
                </a:solidFill>
                <a:effectLst/>
                <a:latin typeface="AmazonEmber"/>
              </a:rPr>
              <a:t> (ELB).</a:t>
            </a:r>
          </a:p>
          <a:p>
            <a:pPr algn="l"/>
            <a:r>
              <a:rPr lang="pt-BR" b="0" i="0" dirty="0">
                <a:solidFill>
                  <a:srgbClr val="333333"/>
                </a:solidFill>
                <a:effectLst/>
                <a:latin typeface="AmazonEmber"/>
              </a:rPr>
              <a:t> </a:t>
            </a:r>
          </a:p>
          <a:p>
            <a:pPr algn="l"/>
            <a:r>
              <a:rPr lang="pt-BR" b="1" i="0" dirty="0">
                <a:solidFill>
                  <a:srgbClr val="333333"/>
                </a:solidFill>
                <a:effectLst/>
                <a:latin typeface="AmazonEmberBold"/>
              </a:rPr>
              <a:t>Console de gerenciamento</a:t>
            </a:r>
            <a:endParaRPr lang="pt-BR" b="1" i="0" dirty="0">
              <a:solidFill>
                <a:srgbClr val="333333"/>
              </a:solidFill>
              <a:effectLst/>
              <a:latin typeface="AmazonEmber"/>
            </a:endParaRPr>
          </a:p>
          <a:p>
            <a:pPr algn="l"/>
            <a:r>
              <a:rPr lang="pt-BR" b="0" i="0" dirty="0">
                <a:solidFill>
                  <a:srgbClr val="333333"/>
                </a:solidFill>
                <a:effectLst/>
                <a:latin typeface="AmazonEmber"/>
              </a:rPr>
              <a:t>O </a:t>
            </a:r>
            <a:r>
              <a:rPr lang="pt-BR" b="0" i="0" dirty="0" err="1">
                <a:solidFill>
                  <a:srgbClr val="333333"/>
                </a:solidFill>
                <a:effectLst/>
                <a:latin typeface="AmazonEmber"/>
              </a:rPr>
              <a:t>Amazon</a:t>
            </a:r>
            <a:r>
              <a:rPr lang="pt-BR" b="0" i="0" dirty="0">
                <a:solidFill>
                  <a:srgbClr val="333333"/>
                </a:solidFill>
                <a:effectLst/>
                <a:latin typeface="AmazonEmber"/>
              </a:rPr>
              <a:t> Route 53 funciona com o </a:t>
            </a:r>
            <a:r>
              <a:rPr lang="pt-BR" b="0" i="0" u="none" strike="noStrike" dirty="0">
                <a:solidFill>
                  <a:srgbClr val="0972D3"/>
                </a:solidFill>
                <a:effectLst/>
                <a:latin typeface="AmazonEmber"/>
                <a:hlinkClick r:id="rId4"/>
              </a:rPr>
              <a:t>Console de Gerenciamento da AWS</a:t>
            </a:r>
            <a:r>
              <a:rPr lang="pt-BR" b="0" i="0" dirty="0">
                <a:solidFill>
                  <a:srgbClr val="333333"/>
                </a:solidFill>
                <a:effectLst/>
                <a:latin typeface="AmazonEmber"/>
              </a:rPr>
              <a:t>. Essa interface gráfica de usuário do tipo apontar e clicar e baseada na web permite gerenciar o </a:t>
            </a:r>
            <a:r>
              <a:rPr lang="pt-BR" b="0" i="0" dirty="0" err="1">
                <a:solidFill>
                  <a:srgbClr val="333333"/>
                </a:solidFill>
                <a:effectLst/>
                <a:latin typeface="AmazonEmber"/>
              </a:rPr>
              <a:t>Amazon</a:t>
            </a:r>
            <a:r>
              <a:rPr lang="pt-BR" b="0" i="0" dirty="0">
                <a:solidFill>
                  <a:srgbClr val="333333"/>
                </a:solidFill>
                <a:effectLst/>
                <a:latin typeface="AmazonEmber"/>
              </a:rPr>
              <a:t> Route 53 sem a necessidade de escrever código.</a:t>
            </a:r>
          </a:p>
          <a:p>
            <a:pPr algn="l"/>
            <a:r>
              <a:rPr lang="pt-BR" b="0" i="0" dirty="0">
                <a:solidFill>
                  <a:srgbClr val="333333"/>
                </a:solidFill>
                <a:effectLst/>
                <a:latin typeface="AmazonEmber"/>
              </a:rPr>
              <a:t> </a:t>
            </a:r>
          </a:p>
          <a:p>
            <a:pPr algn="l"/>
            <a:r>
              <a:rPr lang="pt-BR" b="1" i="0" dirty="0" err="1">
                <a:solidFill>
                  <a:srgbClr val="333333"/>
                </a:solidFill>
                <a:effectLst/>
                <a:latin typeface="AmazonEmberBold"/>
              </a:rPr>
              <a:t>Weighted</a:t>
            </a:r>
            <a:r>
              <a:rPr lang="pt-BR" b="1" i="0" dirty="0">
                <a:solidFill>
                  <a:srgbClr val="333333"/>
                </a:solidFill>
                <a:effectLst/>
                <a:latin typeface="AmazonEmberBold"/>
              </a:rPr>
              <a:t> Round Robin</a:t>
            </a:r>
            <a:endParaRPr lang="pt-BR" b="1" i="0" dirty="0">
              <a:solidFill>
                <a:srgbClr val="333333"/>
              </a:solidFill>
              <a:effectLst/>
              <a:latin typeface="AmazonEmber"/>
            </a:endParaRPr>
          </a:p>
          <a:p>
            <a:pPr algn="l"/>
            <a:r>
              <a:rPr lang="pt-BR" b="0" i="0" dirty="0">
                <a:solidFill>
                  <a:srgbClr val="333333"/>
                </a:solidFill>
                <a:effectLst/>
                <a:latin typeface="AmazonEmber"/>
              </a:rPr>
              <a:t>O </a:t>
            </a:r>
            <a:r>
              <a:rPr lang="pt-BR" b="0" i="0" dirty="0" err="1">
                <a:solidFill>
                  <a:srgbClr val="333333"/>
                </a:solidFill>
                <a:effectLst/>
                <a:latin typeface="AmazonEmber"/>
              </a:rPr>
              <a:t>Amazon</a:t>
            </a:r>
            <a:r>
              <a:rPr lang="pt-BR" b="0" i="0" dirty="0">
                <a:solidFill>
                  <a:srgbClr val="333333"/>
                </a:solidFill>
                <a:effectLst/>
                <a:latin typeface="AmazonEmber"/>
              </a:rPr>
              <a:t> Route 53 oferece a funcionalidade </a:t>
            </a:r>
            <a:r>
              <a:rPr lang="pt-BR" b="0" i="0" dirty="0" err="1">
                <a:solidFill>
                  <a:srgbClr val="333333"/>
                </a:solidFill>
                <a:effectLst/>
                <a:latin typeface="AmazonEmber"/>
              </a:rPr>
              <a:t>Weighted</a:t>
            </a:r>
            <a:r>
              <a:rPr lang="pt-BR" b="0" i="0" dirty="0">
                <a:solidFill>
                  <a:srgbClr val="333333"/>
                </a:solidFill>
                <a:effectLst/>
                <a:latin typeface="AmazonEmber"/>
              </a:rPr>
              <a:t> Round Robin (WRR).</a:t>
            </a: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algn="l"/>
            <a:r>
              <a:rPr lang="pt-BR" b="0" i="0" dirty="0">
                <a:solidFill>
                  <a:srgbClr val="16191F"/>
                </a:solidFill>
                <a:effectLst/>
                <a:latin typeface="Amazon Ember"/>
              </a:rPr>
              <a:t>Escolher uma política de roteamento</a:t>
            </a:r>
          </a:p>
          <a:p>
            <a:pPr algn="l"/>
            <a:r>
              <a:rPr lang="pt-BR" b="1" i="0" u="none" strike="noStrike" dirty="0">
                <a:solidFill>
                  <a:srgbClr val="16191F"/>
                </a:solidFill>
                <a:effectLst/>
                <a:latin typeface="Amazon Ember"/>
                <a:hlinkClick r:id="rId5"/>
              </a:rPr>
              <a:t>PDF</a:t>
            </a:r>
            <a:r>
              <a:rPr lang="pt-BR" b="1" i="0" u="none" strike="noStrike" dirty="0">
                <a:solidFill>
                  <a:srgbClr val="16191F"/>
                </a:solidFill>
                <a:effectLst/>
                <a:latin typeface="Amazon Ember"/>
                <a:hlinkClick r:id="rId6"/>
              </a:rPr>
              <a:t>RSS</a:t>
            </a:r>
            <a:endParaRPr lang="pt-BR" b="0" i="0" dirty="0">
              <a:solidFill>
                <a:srgbClr val="16191F"/>
              </a:solidFill>
              <a:effectLst/>
              <a:latin typeface="Amazon Ember"/>
            </a:endParaRPr>
          </a:p>
          <a:p>
            <a:pPr algn="l"/>
            <a:r>
              <a:rPr lang="pt-BR" b="0" i="0" dirty="0">
                <a:solidFill>
                  <a:srgbClr val="16191F"/>
                </a:solidFill>
                <a:effectLst/>
                <a:latin typeface="Amazon Ember"/>
              </a:rPr>
              <a:t>Quando você cria um registro, é possível escolher uma política de roteamento, o que determina como o </a:t>
            </a:r>
            <a:r>
              <a:rPr lang="pt-BR" b="0" i="0" dirty="0" err="1">
                <a:solidFill>
                  <a:srgbClr val="16191F"/>
                </a:solidFill>
                <a:effectLst/>
                <a:latin typeface="Amazon Ember"/>
              </a:rPr>
              <a:t>Amazon</a:t>
            </a:r>
            <a:r>
              <a:rPr lang="pt-BR" b="0" i="0" dirty="0">
                <a:solidFill>
                  <a:srgbClr val="16191F"/>
                </a:solidFill>
                <a:effectLst/>
                <a:latin typeface="Amazon Ember"/>
              </a:rPr>
              <a:t> Route 53 responde a consultas:</a:t>
            </a:r>
          </a:p>
          <a:p>
            <a:pPr algn="l">
              <a:buFont typeface="Arial" panose="020B0604020202020204" pitchFamily="34" charset="0"/>
              <a:buChar char="•"/>
            </a:pPr>
            <a:r>
              <a:rPr lang="pt-BR" b="1" i="0" dirty="0" err="1">
                <a:solidFill>
                  <a:srgbClr val="16191F"/>
                </a:solidFill>
                <a:effectLst/>
                <a:latin typeface="Amazon Ember"/>
              </a:rPr>
              <a:t>Simple</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simples): use para um único recurso que executa uma determinada função para seu domínio, por exemplo, um servidor Web que oferece conteúdo para o site example.com. Você pode usar roteamento simples para criar registros em uma zona hospedada privada.</a:t>
            </a:r>
          </a:p>
          <a:p>
            <a:pPr algn="l">
              <a:buFont typeface="Arial" panose="020B0604020202020204" pitchFamily="34" charset="0"/>
              <a:buChar char="•"/>
            </a:pPr>
            <a:r>
              <a:rPr lang="pt-BR" b="1" i="0" dirty="0" err="1">
                <a:solidFill>
                  <a:srgbClr val="16191F"/>
                </a:solidFill>
                <a:effectLst/>
                <a:latin typeface="Amazon Ember"/>
              </a:rPr>
              <a:t>Failover</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de </a:t>
            </a:r>
            <a:r>
              <a:rPr lang="pt-BR" b="0" i="0" dirty="0" err="1">
                <a:solidFill>
                  <a:srgbClr val="16191F"/>
                </a:solidFill>
                <a:effectLst/>
                <a:latin typeface="Amazon Ember"/>
              </a:rPr>
              <a:t>failover</a:t>
            </a:r>
            <a:r>
              <a:rPr lang="pt-BR" b="0" i="0" dirty="0">
                <a:solidFill>
                  <a:srgbClr val="16191F"/>
                </a:solidFill>
                <a:effectLst/>
                <a:latin typeface="Amazon Ember"/>
              </a:rPr>
              <a:t>): use quando quiser configurar o </a:t>
            </a:r>
            <a:r>
              <a:rPr lang="pt-BR" b="0" i="0" dirty="0" err="1">
                <a:solidFill>
                  <a:srgbClr val="16191F"/>
                </a:solidFill>
                <a:effectLst/>
                <a:latin typeface="Amazon Ember"/>
              </a:rPr>
              <a:t>failover</a:t>
            </a:r>
            <a:r>
              <a:rPr lang="pt-BR" b="0" i="0" dirty="0">
                <a:solidFill>
                  <a:srgbClr val="16191F"/>
                </a:solidFill>
                <a:effectLst/>
                <a:latin typeface="Amazon Ember"/>
              </a:rPr>
              <a:t> ativo-passivo. Você pode usar roteamento com </a:t>
            </a:r>
            <a:r>
              <a:rPr lang="pt-BR" b="0" i="0" dirty="0" err="1">
                <a:solidFill>
                  <a:srgbClr val="16191F"/>
                </a:solidFill>
                <a:effectLst/>
                <a:latin typeface="Amazon Ember"/>
              </a:rPr>
              <a:t>failover</a:t>
            </a:r>
            <a:r>
              <a:rPr lang="pt-BR" b="0" i="0" dirty="0">
                <a:solidFill>
                  <a:srgbClr val="16191F"/>
                </a:solidFill>
                <a:effectLst/>
                <a:latin typeface="Amazon Ember"/>
              </a:rPr>
              <a:t> para criar registros em uma zona hospedada privada.</a:t>
            </a:r>
          </a:p>
          <a:p>
            <a:pPr algn="l">
              <a:buFont typeface="Arial" panose="020B0604020202020204" pitchFamily="34" charset="0"/>
              <a:buChar char="•"/>
            </a:pPr>
            <a:r>
              <a:rPr lang="pt-BR" b="1" i="0" dirty="0" err="1">
                <a:solidFill>
                  <a:srgbClr val="16191F"/>
                </a:solidFill>
                <a:effectLst/>
                <a:latin typeface="Amazon Ember"/>
              </a:rPr>
              <a:t>Geolocation</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de localização geográfica): use quando quiser encaminhar o tráfego com base na localização dos usuários. Você pode usar roteamento por geolocalização para criar registros em uma zona hospedada privada.</a:t>
            </a:r>
          </a:p>
          <a:p>
            <a:pPr algn="l">
              <a:buFont typeface="Arial" panose="020B0604020202020204" pitchFamily="34" charset="0"/>
              <a:buChar char="•"/>
            </a:pPr>
            <a:r>
              <a:rPr lang="pt-BR" b="1" i="0" dirty="0" err="1">
                <a:solidFill>
                  <a:srgbClr val="16191F"/>
                </a:solidFill>
                <a:effectLst/>
                <a:latin typeface="Amazon Ember"/>
              </a:rPr>
              <a:t>Geoproximity</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de proximidade geográfica): use quando quiser encaminhar o tráfego com base no local de seus recursos e, opcionalmente, alternar o tráfego de recursos em um local para recursos em outro local.</a:t>
            </a:r>
          </a:p>
          <a:p>
            <a:pPr algn="l">
              <a:buFont typeface="Arial" panose="020B0604020202020204" pitchFamily="34" charset="0"/>
              <a:buChar char="•"/>
            </a:pPr>
            <a:r>
              <a:rPr lang="pt-BR" b="1" i="0" dirty="0" err="1">
                <a:solidFill>
                  <a:srgbClr val="16191F"/>
                </a:solidFill>
                <a:effectLst/>
                <a:latin typeface="Amazon Ember"/>
              </a:rPr>
              <a:t>Latency</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por latência): use quando você tiver recursos em várias regiões da AWS e quiser rotear o tráfego para a região que fornece a melhor latência. Você pode usar roteamento por latência para criar registros em uma zona hospedada privada.</a:t>
            </a:r>
          </a:p>
          <a:p>
            <a:pPr algn="l">
              <a:buFont typeface="Arial" panose="020B0604020202020204" pitchFamily="34" charset="0"/>
              <a:buChar char="•"/>
            </a:pPr>
            <a:r>
              <a:rPr lang="pt-BR" b="1" i="0" dirty="0">
                <a:solidFill>
                  <a:srgbClr val="16191F"/>
                </a:solidFill>
                <a:effectLst/>
                <a:latin typeface="Amazon Ember"/>
              </a:rPr>
              <a:t>IP-</a:t>
            </a:r>
            <a:r>
              <a:rPr lang="pt-BR" b="1" i="0" dirty="0" err="1">
                <a:solidFill>
                  <a:srgbClr val="16191F"/>
                </a:solidFill>
                <a:effectLst/>
                <a:latin typeface="Amazon Ember"/>
              </a:rPr>
              <a:t>based</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baseado em IP): use quando quiser rotear o tráfego com base no local dos usuários e tiver os endereços IP de origem do tráfego.</a:t>
            </a:r>
          </a:p>
          <a:p>
            <a:pPr algn="l">
              <a:buFont typeface="Arial" panose="020B0604020202020204" pitchFamily="34" charset="0"/>
              <a:buChar char="•"/>
            </a:pPr>
            <a:r>
              <a:rPr lang="pt-BR" b="1" i="0" dirty="0" err="1">
                <a:solidFill>
                  <a:srgbClr val="16191F"/>
                </a:solidFill>
                <a:effectLst/>
                <a:latin typeface="Amazon Ember"/>
              </a:rPr>
              <a:t>Multivalue</a:t>
            </a:r>
            <a:r>
              <a:rPr lang="pt-BR" b="1" i="0" dirty="0">
                <a:solidFill>
                  <a:srgbClr val="16191F"/>
                </a:solidFill>
                <a:effectLst/>
                <a:latin typeface="Amazon Ember"/>
              </a:rPr>
              <a:t> </a:t>
            </a:r>
            <a:r>
              <a:rPr lang="pt-BR" b="1" i="0" dirty="0" err="1">
                <a:solidFill>
                  <a:srgbClr val="16191F"/>
                </a:solidFill>
                <a:effectLst/>
                <a:latin typeface="Amazon Ember"/>
              </a:rPr>
              <a:t>answer</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de resposta com vários valores): use quando quiser que o Route 53 responda a consultas de DNS com até oito registros íntegros selecionados aleatoriamente. Você pode usar roteamento com resposta </a:t>
            </a:r>
            <a:r>
              <a:rPr lang="pt-BR" b="0" i="0" dirty="0" err="1">
                <a:solidFill>
                  <a:srgbClr val="16191F"/>
                </a:solidFill>
                <a:effectLst/>
                <a:latin typeface="Amazon Ember"/>
              </a:rPr>
              <a:t>multivalor</a:t>
            </a:r>
            <a:r>
              <a:rPr lang="pt-BR" b="0" i="0" dirty="0">
                <a:solidFill>
                  <a:srgbClr val="16191F"/>
                </a:solidFill>
                <a:effectLst/>
                <a:latin typeface="Amazon Ember"/>
              </a:rPr>
              <a:t> para criar registros em uma zona hospedada privada.</a:t>
            </a:r>
          </a:p>
          <a:p>
            <a:pPr algn="l">
              <a:buFont typeface="Arial" panose="020B0604020202020204" pitchFamily="34" charset="0"/>
              <a:buChar char="•"/>
            </a:pPr>
            <a:r>
              <a:rPr lang="pt-BR" b="1" i="0" dirty="0" err="1">
                <a:solidFill>
                  <a:srgbClr val="16191F"/>
                </a:solidFill>
                <a:effectLst/>
                <a:latin typeface="Amazon Ember"/>
              </a:rPr>
              <a:t>Weighted</a:t>
            </a:r>
            <a:r>
              <a:rPr lang="pt-BR" b="1" i="0" dirty="0">
                <a:solidFill>
                  <a:srgbClr val="16191F"/>
                </a:solidFill>
                <a:effectLst/>
                <a:latin typeface="Amazon Ember"/>
              </a:rPr>
              <a:t> </a:t>
            </a:r>
            <a:r>
              <a:rPr lang="pt-BR" b="1" i="0" dirty="0" err="1">
                <a:solidFill>
                  <a:srgbClr val="16191F"/>
                </a:solidFill>
                <a:effectLst/>
                <a:latin typeface="Amazon Ember"/>
              </a:rPr>
              <a:t>routing</a:t>
            </a:r>
            <a:r>
              <a:rPr lang="pt-BR" b="1" i="0" dirty="0">
                <a:solidFill>
                  <a:srgbClr val="16191F"/>
                </a:solidFill>
                <a:effectLst/>
                <a:latin typeface="Amazon Ember"/>
              </a:rPr>
              <a:t> </a:t>
            </a:r>
            <a:r>
              <a:rPr lang="pt-BR" b="1" i="0" dirty="0" err="1">
                <a:solidFill>
                  <a:srgbClr val="16191F"/>
                </a:solidFill>
                <a:effectLst/>
                <a:latin typeface="Amazon Ember"/>
              </a:rPr>
              <a:t>policy</a:t>
            </a:r>
            <a:r>
              <a:rPr lang="pt-BR" b="0" i="0" dirty="0">
                <a:solidFill>
                  <a:srgbClr val="16191F"/>
                </a:solidFill>
                <a:effectLst/>
                <a:latin typeface="Amazon Ember"/>
              </a:rPr>
              <a:t> (Política de roteamento ponderado): use para encaminhar o tráfego para vários recursos nas proporções que você especificar. Você pode usar roteamento ponderado para criar registros em uma zona hospedada privada.</a:t>
            </a: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a:p>
            <a:pPr marL="0" indent="0">
              <a:lnSpc>
                <a:spcPct val="130000"/>
              </a:lnSpc>
              <a:buSzPts val="1100"/>
              <a:buFont typeface="Arial"/>
              <a:buNone/>
            </a:pPr>
            <a:endParaRPr lang="pt-BR" sz="1200" b="0" i="0" u="none" strike="noStrike" cap="none" dirty="0">
              <a:solidFill>
                <a:srgbClr val="626E73"/>
              </a:solidFill>
              <a:latin typeface="Roboto Light"/>
              <a:ea typeface="Roboto Light"/>
              <a:cs typeface="Roboto Light"/>
              <a:sym typeface="Roboto Light"/>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3553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9</a:t>
            </a:fld>
            <a:endParaRPr/>
          </a:p>
        </p:txBody>
      </p:sp>
    </p:spTree>
    <p:extLst>
      <p:ext uri="{BB962C8B-B14F-4D97-AF65-F5344CB8AC3E}">
        <p14:creationId xmlns:p14="http://schemas.microsoft.com/office/powerpoint/2010/main" val="381875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PT" dirty="0"/>
          </a:p>
          <a:p>
            <a:pPr algn="l"/>
            <a:r>
              <a:rPr lang="pt-PT" b="1" dirty="0"/>
              <a:t>Fonte:</a:t>
            </a:r>
            <a:r>
              <a:rPr lang="pt-PT" dirty="0"/>
              <a:t> https://asardana.com/2017/02/25/aws-dns-service-route-53/</a:t>
            </a:r>
          </a:p>
          <a:p>
            <a:pPr algn="l"/>
            <a:r>
              <a:rPr lang="pt-PT" dirty="0"/>
              <a:t>A política de roteamento simples é a política de roteamento mais básica definida usando um registro A para resolver para um único recurso sempre sem regras específicas. Por exemplo, um registro DNS pode ser criado para resolver o domínio para</a:t>
            </a:r>
          </a:p>
          <a:p>
            <a:pPr algn="l"/>
            <a:r>
              <a:rPr lang="pt-PT" dirty="0"/>
              <a:t>um registro ALIAS que roteia o tráfego para um balanceamento de carga ELB de um conjunto de instâncias EC2.</a:t>
            </a:r>
          </a:p>
          <a:p>
            <a:pPr algn="l"/>
            <a:endParaRPr lang="pt-BR" b="0" i="0" dirty="0">
              <a:solidFill>
                <a:srgbClr val="333333"/>
              </a:solidFill>
              <a:effectLst/>
              <a:latin typeface="AmazonEmberBold"/>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10</a:t>
            </a:fld>
            <a:endParaRPr/>
          </a:p>
        </p:txBody>
      </p:sp>
    </p:spTree>
    <p:extLst>
      <p:ext uri="{BB962C8B-B14F-4D97-AF65-F5344CB8AC3E}">
        <p14:creationId xmlns:p14="http://schemas.microsoft.com/office/powerpoint/2010/main" val="303521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3"/>
          <p:cNvSpPr txBox="1">
            <a:spLocks noGrp="1"/>
          </p:cNvSpPr>
          <p:nvPr>
            <p:ph type="title"/>
          </p:nvPr>
        </p:nvSpPr>
        <p:spPr>
          <a:xfrm rot="5400000">
            <a:off x="5461746" y="1373823"/>
            <a:ext cx="439270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3"/>
          <p:cNvSpPr txBox="1">
            <a:spLocks noGrp="1"/>
          </p:cNvSpPr>
          <p:nvPr>
            <p:ph type="body" idx="1"/>
          </p:nvPr>
        </p:nvSpPr>
        <p:spPr>
          <a:xfrm rot="5400000">
            <a:off x="1270746" y="-607377"/>
            <a:ext cx="439270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3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4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1619671" cy="5148263"/>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7" name="Title 1"/>
          <p:cNvSpPr>
            <a:spLocks noGrp="1"/>
          </p:cNvSpPr>
          <p:nvPr>
            <p:ph type="title" hasCustomPrompt="1"/>
          </p:nvPr>
        </p:nvSpPr>
        <p:spPr>
          <a:xfrm>
            <a:off x="1584000" y="25759"/>
            <a:ext cx="7560000" cy="777249"/>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5260"/>
            <a:ext cx="1087451" cy="16215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6760"/>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220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3287"/>
            <a:ext cx="1584176" cy="1981834"/>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767"/>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9047"/>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3455"/>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2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717"/>
            <a:ext cx="8784000" cy="4788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2787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915"/>
            <a:ext cx="7704000" cy="42853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3275856" y="0"/>
            <a:ext cx="2592288" cy="514826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24734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7161"/>
            <a:ext cx="4217146" cy="2312873"/>
          </a:xfrm>
          <a:prstGeom prst="rect">
            <a:avLst/>
          </a:prstGeom>
        </p:spPr>
      </p:pic>
      <p:sp>
        <p:nvSpPr>
          <p:cNvPr id="9" name="Picture Placeholder 2"/>
          <p:cNvSpPr>
            <a:spLocks noGrp="1"/>
          </p:cNvSpPr>
          <p:nvPr>
            <p:ph type="pic" idx="1" hasCustomPrompt="1"/>
          </p:nvPr>
        </p:nvSpPr>
        <p:spPr>
          <a:xfrm>
            <a:off x="1357764" y="1732749"/>
            <a:ext cx="2952328" cy="1907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1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5169"/>
            <a:ext cx="2772000" cy="3459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5169"/>
            <a:ext cx="1835776" cy="1729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 name="Rectangle 7"/>
          <p:cNvSpPr/>
          <p:nvPr userDrawn="1"/>
        </p:nvSpPr>
        <p:spPr>
          <a:xfrm>
            <a:off x="733752" y="2994577"/>
            <a:ext cx="1835776" cy="17297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90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43550"/>
            <a:ext cx="2160240" cy="1204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4572000" y="0"/>
            <a:ext cx="2160240" cy="12047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2411760" y="0"/>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4596"/>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21089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2698"/>
            <a:ext cx="3394308" cy="338751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7" y="1445261"/>
            <a:ext cx="3104295" cy="2137916"/>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7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2"/>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ubTitle" idx="1"/>
          </p:nvPr>
        </p:nvSpPr>
        <p:spPr>
          <a:xfrm>
            <a:off x="1371600" y="2917349"/>
            <a:ext cx="6400800" cy="131566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2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3110"/>
            <a:ext cx="9144000" cy="225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5" name="Group 14"/>
          <p:cNvGrpSpPr/>
          <p:nvPr userDrawn="1"/>
        </p:nvGrpSpPr>
        <p:grpSpPr>
          <a:xfrm>
            <a:off x="920697" y="1554372"/>
            <a:ext cx="1298551" cy="2245030"/>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7" name="Picture Placeholder 2"/>
          <p:cNvSpPr>
            <a:spLocks noGrp="1"/>
          </p:cNvSpPr>
          <p:nvPr userDrawn="1">
            <p:ph type="pic" idx="1" hasCustomPrompt="1"/>
          </p:nvPr>
        </p:nvSpPr>
        <p:spPr>
          <a:xfrm>
            <a:off x="994588" y="1744448"/>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8" y="2090539"/>
            <a:ext cx="1298551" cy="2245030"/>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2" name="Picture Placeholder 2"/>
          <p:cNvSpPr>
            <a:spLocks noGrp="1"/>
          </p:cNvSpPr>
          <p:nvPr>
            <p:ph type="pic" idx="10" hasCustomPrompt="1"/>
          </p:nvPr>
        </p:nvSpPr>
        <p:spPr>
          <a:xfrm>
            <a:off x="2984419" y="2293906"/>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9" y="1384650"/>
            <a:ext cx="1298551" cy="2245030"/>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9" name="Picture Placeholder 2"/>
          <p:cNvSpPr>
            <a:spLocks noGrp="1"/>
          </p:cNvSpPr>
          <p:nvPr>
            <p:ph type="pic" idx="11" hasCustomPrompt="1"/>
          </p:nvPr>
        </p:nvSpPr>
        <p:spPr>
          <a:xfrm>
            <a:off x="4974250" y="1588017"/>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9" y="2347193"/>
            <a:ext cx="1298551" cy="2245030"/>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36" name="Picture Placeholder 2"/>
          <p:cNvSpPr>
            <a:spLocks noGrp="1"/>
          </p:cNvSpPr>
          <p:nvPr>
            <p:ph type="pic" idx="12" hasCustomPrompt="1"/>
          </p:nvPr>
        </p:nvSpPr>
        <p:spPr>
          <a:xfrm>
            <a:off x="6964080" y="2550561"/>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593"/>
            <a:ext cx="9144000" cy="576597"/>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2637"/>
            <a:ext cx="2849840" cy="3652550"/>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lt"/>
            </a:endParaRPr>
          </a:p>
        </p:txBody>
      </p:sp>
      <p:sp>
        <p:nvSpPr>
          <p:cNvPr id="15" name="Rounded Rectangle 14"/>
          <p:cNvSpPr/>
          <p:nvPr userDrawn="1"/>
        </p:nvSpPr>
        <p:spPr>
          <a:xfrm>
            <a:off x="531932" y="1348748"/>
            <a:ext cx="108520" cy="3243474"/>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latin typeface="+mn-lt"/>
            </a:endParaRPr>
          </a:p>
        </p:txBody>
      </p:sp>
      <p:sp>
        <p:nvSpPr>
          <p:cNvPr id="16" name="Half Frame 15"/>
          <p:cNvSpPr/>
          <p:nvPr userDrawn="1"/>
        </p:nvSpPr>
        <p:spPr>
          <a:xfrm rot="5400000">
            <a:off x="2592410" y="1239581"/>
            <a:ext cx="502796"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n-lt"/>
            </a:endParaRPr>
          </a:p>
        </p:txBody>
      </p:sp>
    </p:spTree>
    <p:extLst>
      <p:ext uri="{BB962C8B-B14F-4D97-AF65-F5344CB8AC3E}">
        <p14:creationId xmlns:p14="http://schemas.microsoft.com/office/powerpoint/2010/main" val="569724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6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1583" y="-54667"/>
            <a:ext cx="1975767" cy="1231322"/>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7180244" y="-51223"/>
            <a:ext cx="1975767" cy="1231322"/>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43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27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4407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5393"/>
            <a:ext cx="9144000" cy="21386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2686691" y="1258907"/>
            <a:ext cx="1755000" cy="1756625"/>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4703474" y="1258907"/>
            <a:ext cx="1755000" cy="1756625"/>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6720257" y="1258907"/>
            <a:ext cx="1755000" cy="1756625"/>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669908" y="1258907"/>
            <a:ext cx="1755000" cy="1756625"/>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74236" y="-78334"/>
            <a:ext cx="9306190" cy="5288975"/>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804908"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2821691"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4838474"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6855257"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495558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2951237" y="0"/>
            <a:ext cx="3241527" cy="51482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1350">
                <a:solidFill>
                  <a:schemeClr val="tx1">
                    <a:lumMod val="75000"/>
                    <a:lumOff val="25000"/>
                  </a:schemeClr>
                </a:solidFill>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4054678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558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4572000" cy="5148263"/>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2411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722313" y="3308236"/>
            <a:ext cx="7772400" cy="102250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722313" y="2182055"/>
            <a:ext cx="7772400" cy="11261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5"/>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4856130" cy="51482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627751" y="2732042"/>
            <a:ext cx="3656227" cy="2010710"/>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050"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050"/>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105691" y="2840727"/>
            <a:ext cx="2681038" cy="164530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940118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942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5868144" y="0"/>
            <a:ext cx="3275856" cy="5148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2"/>
          <p:cNvSpPr>
            <a:spLocks noGrp="1"/>
          </p:cNvSpPr>
          <p:nvPr>
            <p:ph type="pic" idx="10" hasCustomPrompt="1"/>
          </p:nvPr>
        </p:nvSpPr>
        <p:spPr>
          <a:xfrm>
            <a:off x="4704226" y="405733"/>
            <a:ext cx="3150609" cy="4336797"/>
          </a:xfrm>
          <a:prstGeom prst="rect">
            <a:avLst/>
          </a:prstGeom>
          <a:solidFill>
            <a:schemeClr val="bg1">
              <a:lumMod val="95000"/>
            </a:schemeClr>
          </a:solidFill>
        </p:spPr>
        <p:txBody>
          <a:bodyPr anchor="ct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038556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049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74236" y="-78334"/>
            <a:ext cx="9306190" cy="5288975"/>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4353"/>
            <a:ext cx="9144000" cy="305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3687815" y="1482846"/>
            <a:ext cx="1768373" cy="3111587"/>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3812541" y="1742495"/>
            <a:ext cx="1518920" cy="2493336"/>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1277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001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478293" y="2296416"/>
            <a:ext cx="3117133" cy="2453948"/>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9144000" cy="2915715"/>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575654" y="2403847"/>
            <a:ext cx="2938255" cy="169015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60183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4950467" y="980402"/>
            <a:ext cx="3250956" cy="3254328"/>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4740471" y="770393"/>
            <a:ext cx="3670948" cy="367434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3866178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593"/>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67751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95"/>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9479"/>
            <a:ext cx="2670575" cy="405567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1561"/>
            <a:ext cx="115401" cy="376488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645" y="958614"/>
            <a:ext cx="514863"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7688"/>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5790"/>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892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9773"/>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13132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457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6"/>
          <p:cNvSpPr txBox="1">
            <a:spLocks noGrp="1"/>
          </p:cNvSpPr>
          <p:nvPr>
            <p:ph type="body" idx="2"/>
          </p:nvPr>
        </p:nvSpPr>
        <p:spPr>
          <a:xfrm>
            <a:off x="4648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457200" y="1152401"/>
            <a:ext cx="4040188"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457200" y="1632667"/>
            <a:ext cx="4040188"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7"/>
          <p:cNvSpPr txBox="1">
            <a:spLocks noGrp="1"/>
          </p:cNvSpPr>
          <p:nvPr>
            <p:ph type="body" idx="3"/>
          </p:nvPr>
        </p:nvSpPr>
        <p:spPr>
          <a:xfrm>
            <a:off x="4645033" y="1152401"/>
            <a:ext cx="4041775"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4645033" y="1632667"/>
            <a:ext cx="4041775"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7"/>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a:off x="457209" y="204981"/>
            <a:ext cx="3008313" cy="8723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3575050" y="204977"/>
            <a:ext cx="5111750" cy="4393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30"/>
          <p:cNvSpPr txBox="1">
            <a:spLocks noGrp="1"/>
          </p:cNvSpPr>
          <p:nvPr>
            <p:ph type="body" idx="2"/>
          </p:nvPr>
        </p:nvSpPr>
        <p:spPr>
          <a:xfrm>
            <a:off x="457209" y="1077326"/>
            <a:ext cx="3008313" cy="352155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30"/>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1"/>
          <p:cNvSpPr txBox="1">
            <a:spLocks noGrp="1"/>
          </p:cNvSpPr>
          <p:nvPr>
            <p:ph type="title"/>
          </p:nvPr>
        </p:nvSpPr>
        <p:spPr>
          <a:xfrm>
            <a:off x="1792288" y="3603784"/>
            <a:ext cx="5486400" cy="42544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a:spLocks noGrp="1"/>
          </p:cNvSpPr>
          <p:nvPr>
            <p:ph type="pic" idx="2"/>
          </p:nvPr>
        </p:nvSpPr>
        <p:spPr>
          <a:xfrm>
            <a:off x="1792288" y="460007"/>
            <a:ext cx="5486400" cy="3088958"/>
          </a:xfrm>
          <a:prstGeom prst="rect">
            <a:avLst/>
          </a:prstGeom>
          <a:noFill/>
          <a:ln>
            <a:noFill/>
          </a:ln>
        </p:spPr>
      </p:sp>
      <p:sp>
        <p:nvSpPr>
          <p:cNvPr id="72" name="Google Shape;72;p31"/>
          <p:cNvSpPr txBox="1">
            <a:spLocks noGrp="1"/>
          </p:cNvSpPr>
          <p:nvPr>
            <p:ph type="body" idx="1"/>
          </p:nvPr>
        </p:nvSpPr>
        <p:spPr>
          <a:xfrm>
            <a:off x="1792288" y="4029235"/>
            <a:ext cx="5486400" cy="604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3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2"/>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body" idx="1"/>
          </p:nvPr>
        </p:nvSpPr>
        <p:spPr>
          <a:xfrm rot="5400000">
            <a:off x="2873192" y="-1214730"/>
            <a:ext cx="3397616"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3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1" descr="fiap_elemento1.png"/>
          <p:cNvPicPr preferRelativeResize="0"/>
          <p:nvPr/>
        </p:nvPicPr>
        <p:blipFill rotWithShape="1">
          <a:blip r:embed="rId12">
            <a:alphaModFix/>
          </a:blip>
          <a:srcRect/>
          <a:stretch/>
        </p:blipFill>
        <p:spPr>
          <a:xfrm>
            <a:off x="25400" y="102484"/>
            <a:ext cx="9144000" cy="5143500"/>
          </a:xfrm>
          <a:prstGeom prst="rect">
            <a:avLst/>
          </a:prstGeom>
          <a:noFill/>
          <a:ln>
            <a:noFill/>
          </a:ln>
        </p:spPr>
      </p:pic>
      <p:sp>
        <p:nvSpPr>
          <p:cNvPr id="11" name="Google Shape;11;p2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1"/>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16" name="Google Shape;16;p21"/>
          <p:cNvPicPr preferRelativeResize="0"/>
          <p:nvPr/>
        </p:nvPicPr>
        <p:blipFill rotWithShape="1">
          <a:blip r:embed="rId13">
            <a:alphaModFix/>
          </a:blip>
          <a:srcRect/>
          <a:stretch/>
        </p:blipFill>
        <p:spPr>
          <a:xfrm>
            <a:off x="7866472" y="182871"/>
            <a:ext cx="460590" cy="125163"/>
          </a:xfrm>
          <a:prstGeom prst="rect">
            <a:avLst/>
          </a:prstGeom>
          <a:noFill/>
          <a:ln>
            <a:noFill/>
          </a:ln>
        </p:spPr>
      </p:pic>
      <p:pic>
        <p:nvPicPr>
          <p:cNvPr id="17" name="Google Shape;17;p21"/>
          <p:cNvPicPr preferRelativeResize="0"/>
          <p:nvPr/>
        </p:nvPicPr>
        <p:blipFill rotWithShape="1">
          <a:blip r:embed="rId14">
            <a:alphaModFix/>
          </a:blip>
          <a:srcRect l="25818" t="-13865"/>
          <a:stretch/>
        </p:blipFill>
        <p:spPr>
          <a:xfrm>
            <a:off x="8371490" y="208559"/>
            <a:ext cx="723328" cy="73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192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9207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en-US" sz="3500" dirty="0">
                <a:solidFill>
                  <a:srgbClr val="626E73"/>
                </a:solidFill>
                <a:latin typeface="Gotham HTF Light"/>
                <a:cs typeface="Gotham HTF Light"/>
              </a:rPr>
              <a:t>Redes e Entrega de </a:t>
            </a:r>
            <a:r>
              <a:rPr lang="en-US" sz="3500" dirty="0" err="1">
                <a:solidFill>
                  <a:srgbClr val="626E73"/>
                </a:solidFill>
                <a:latin typeface="Gotham HTF Light"/>
                <a:cs typeface="Gotham HTF Light"/>
              </a:rPr>
              <a:t>Conteúdo</a:t>
            </a:r>
            <a:endParaRPr lang="en-US" sz="3500" dirty="0">
              <a:solidFill>
                <a:srgbClr val="626E73"/>
              </a:solidFill>
              <a:latin typeface="Gotham HTF Light"/>
              <a:cs typeface="Gotham HTF Light"/>
            </a:endParaRPr>
          </a:p>
        </p:txBody>
      </p:sp>
      <p:pic>
        <p:nvPicPr>
          <p:cNvPr id="12" name="Imagem 1">
            <a:extLst>
              <a:ext uri="{FF2B5EF4-FFF2-40B4-BE49-F238E27FC236}">
                <a16:creationId xmlns:a16="http://schemas.microsoft.com/office/drawing/2014/main" id="{B6024C5A-9709-6E4D-BA70-04AEB204B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3" name="Imagem 12">
            <a:extLst>
              <a:ext uri="{FF2B5EF4-FFF2-40B4-BE49-F238E27FC236}">
                <a16:creationId xmlns:a16="http://schemas.microsoft.com/office/drawing/2014/main" id="{63C1CFEB-E466-8B46-AAEF-311D93E21CB9}"/>
              </a:ext>
            </a:extLst>
          </p:cNvPr>
          <p:cNvPicPr>
            <a:picLocks noChangeAspect="1"/>
          </p:cNvPicPr>
          <p:nvPr/>
        </p:nvPicPr>
        <p:blipFill rotWithShape="1">
          <a:blip r:embed="rId4"/>
          <a:srcRect l="25818" t="-13865" b="-1"/>
          <a:stretch/>
        </p:blipFill>
        <p:spPr>
          <a:xfrm>
            <a:off x="8371490" y="208559"/>
            <a:ext cx="723328" cy="73785"/>
          </a:xfrm>
          <a:prstGeom prst="rect">
            <a:avLst/>
          </a:prstGeom>
        </p:spPr>
      </p:pic>
      <p:pic>
        <p:nvPicPr>
          <p:cNvPr id="2" name="Picture 2" descr="AWS gratuito: Nível gratuito AWS Amazon | MANDIC">
            <a:extLst>
              <a:ext uri="{FF2B5EF4-FFF2-40B4-BE49-F238E27FC236}">
                <a16:creationId xmlns:a16="http://schemas.microsoft.com/office/drawing/2014/main" id="{34E130CB-20BE-4E1C-4D3A-186BD381F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8385" y="523486"/>
            <a:ext cx="2907680" cy="14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49406" y="1283443"/>
            <a:ext cx="6310915" cy="973644"/>
          </a:xfrm>
          <a:prstGeom prst="rect">
            <a:avLst/>
          </a:prstGeom>
          <a:noFill/>
          <a:ln>
            <a:noFill/>
          </a:ln>
        </p:spPr>
        <p:txBody>
          <a:bodyPr spcFirstLastPara="1" wrap="square" lIns="91425" tIns="46800" rIns="91425" bIns="45700" anchor="t" anchorCtr="0">
            <a:spAutoFit/>
          </a:bodyPr>
          <a:lstStyle/>
          <a:p>
            <a:pPr lvl="1">
              <a:lnSpc>
                <a:spcPct val="130000"/>
              </a:lnSpc>
              <a:buSzPts val="1100"/>
            </a:pPr>
            <a:r>
              <a:rPr lang="pt-BR" sz="1100" b="1" i="0" u="none" strike="noStrike" cap="none" dirty="0">
                <a:solidFill>
                  <a:srgbClr val="626E73"/>
                </a:solidFill>
                <a:latin typeface="Roboto Light"/>
                <a:ea typeface="Roboto Light"/>
                <a:cs typeface="Roboto Light"/>
                <a:sym typeface="Roboto Light"/>
              </a:rPr>
              <a:t>A política de roteamento simples </a:t>
            </a:r>
            <a:r>
              <a:rPr lang="pt-BR" sz="1100" b="0" i="0" u="none" strike="noStrike" cap="none" dirty="0">
                <a:solidFill>
                  <a:srgbClr val="626E73"/>
                </a:solidFill>
                <a:latin typeface="Roboto Light"/>
                <a:ea typeface="Roboto Light"/>
                <a:cs typeface="Roboto Light"/>
                <a:sym typeface="Roboto Light"/>
              </a:rPr>
              <a:t>é a política de roteamento mais básica definida usando um registro  para </a:t>
            </a:r>
            <a:r>
              <a:rPr lang="pt-BR" sz="1100" b="1" i="0" u="none" strike="noStrike" cap="none" dirty="0">
                <a:solidFill>
                  <a:srgbClr val="626E73"/>
                </a:solidFill>
                <a:latin typeface="Roboto Light"/>
                <a:ea typeface="Roboto Light"/>
                <a:cs typeface="Roboto Light"/>
                <a:sym typeface="Roboto Light"/>
              </a:rPr>
              <a:t>resolver para um único recurso sempre sem regras específicas</a:t>
            </a:r>
            <a:r>
              <a:rPr lang="pt-BR" sz="1100" b="0" i="0" u="none" strike="noStrike" cap="none" dirty="0">
                <a:solidFill>
                  <a:srgbClr val="626E73"/>
                </a:solidFill>
                <a:latin typeface="Roboto Light"/>
                <a:ea typeface="Roboto Light"/>
                <a:cs typeface="Roboto Light"/>
                <a:sym typeface="Roboto Light"/>
              </a:rPr>
              <a:t>. Por exemplo, um registro DNS pode ser criado para resolver o domínio para um registro ALIAS que roteia o tráfego para um balanceamento de carga ELB de um conjunto de instâncias EC2.</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err="1">
                <a:solidFill>
                  <a:srgbClr val="626E73"/>
                </a:solidFill>
                <a:latin typeface="Arial"/>
                <a:ea typeface="Arial"/>
                <a:cs typeface="Arial"/>
                <a:sym typeface="Arial"/>
              </a:rPr>
              <a:t>Simple</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Routing</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Policy</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imple-routing-policy">
            <a:extLst>
              <a:ext uri="{FF2B5EF4-FFF2-40B4-BE49-F238E27FC236}">
                <a16:creationId xmlns:a16="http://schemas.microsoft.com/office/drawing/2014/main" id="{85965E31-2326-2E6C-44DB-C2BFBA163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495" y="2257087"/>
            <a:ext cx="5407010" cy="275364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3432C6-D35A-27F6-EC0B-9E0A858000B2}"/>
              </a:ext>
            </a:extLst>
          </p:cNvPr>
          <p:cNvSpPr txBox="1"/>
          <p:nvPr/>
        </p:nvSpPr>
        <p:spPr>
          <a:xfrm>
            <a:off x="2380325" y="4879923"/>
            <a:ext cx="4383350" cy="261610"/>
          </a:xfrm>
          <a:prstGeom prst="rect">
            <a:avLst/>
          </a:prstGeom>
          <a:noFill/>
        </p:spPr>
        <p:txBody>
          <a:bodyPr wrap="square">
            <a:spAutoFit/>
          </a:bodyPr>
          <a:lstStyle/>
          <a:p>
            <a:pPr algn="l"/>
            <a:r>
              <a:rPr lang="pt-PT" sz="1100" dirty="0">
                <a:solidFill>
                  <a:srgbClr val="626E73"/>
                </a:solidFill>
                <a:latin typeface="Roboto Light"/>
                <a:ea typeface="Roboto Light"/>
              </a:rPr>
              <a:t>Fonte: https://asardana.com/2017/02/25/aws-dns-service-route-53</a:t>
            </a:r>
            <a:endParaRPr lang="pt-PT" dirty="0"/>
          </a:p>
        </p:txBody>
      </p:sp>
    </p:spTree>
    <p:extLst>
      <p:ext uri="{BB962C8B-B14F-4D97-AF65-F5344CB8AC3E}">
        <p14:creationId xmlns:p14="http://schemas.microsoft.com/office/powerpoint/2010/main" val="361920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49406" y="1283443"/>
            <a:ext cx="6310915" cy="533524"/>
          </a:xfrm>
          <a:prstGeom prst="rect">
            <a:avLst/>
          </a:prstGeom>
          <a:noFill/>
          <a:ln>
            <a:noFill/>
          </a:ln>
        </p:spPr>
        <p:txBody>
          <a:bodyPr spcFirstLastPara="1" wrap="square" lIns="91425" tIns="46800" rIns="91425" bIns="45700" anchor="t" anchorCtr="0">
            <a:spAutoFit/>
          </a:bodyPr>
          <a:lstStyle/>
          <a:p>
            <a:pPr lvl="1">
              <a:lnSpc>
                <a:spcPct val="130000"/>
              </a:lnSpc>
              <a:buSzPts val="1100"/>
            </a:pPr>
            <a:r>
              <a:rPr lang="pt-BR" sz="1100" i="0" u="none" strike="noStrike" cap="none" dirty="0">
                <a:solidFill>
                  <a:srgbClr val="626E73"/>
                </a:solidFill>
                <a:latin typeface="Roboto Light"/>
                <a:ea typeface="Roboto Light"/>
                <a:cs typeface="Roboto Light"/>
                <a:sym typeface="Roboto Light"/>
              </a:rPr>
              <a:t>A política de roteamento de peso é usada quando há vários recursos para a mesma funcionalidade e o tráfego precisa ser dividido entre os recursos com base em alguns pesos predefinidos.</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52618" y="631235"/>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err="1">
                <a:solidFill>
                  <a:srgbClr val="626E73"/>
                </a:solidFill>
                <a:latin typeface="Arial"/>
                <a:ea typeface="Arial"/>
                <a:cs typeface="Arial"/>
                <a:sym typeface="Arial"/>
              </a:rPr>
              <a:t>Weighted</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Routing</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Policy</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3432C6-D35A-27F6-EC0B-9E0A858000B2}"/>
              </a:ext>
            </a:extLst>
          </p:cNvPr>
          <p:cNvSpPr txBox="1"/>
          <p:nvPr/>
        </p:nvSpPr>
        <p:spPr>
          <a:xfrm>
            <a:off x="2380325" y="4879923"/>
            <a:ext cx="4383350" cy="261610"/>
          </a:xfrm>
          <a:prstGeom prst="rect">
            <a:avLst/>
          </a:prstGeom>
          <a:noFill/>
        </p:spPr>
        <p:txBody>
          <a:bodyPr wrap="square">
            <a:spAutoFit/>
          </a:bodyPr>
          <a:lstStyle/>
          <a:p>
            <a:pPr algn="l"/>
            <a:r>
              <a:rPr lang="pt-PT" sz="1100" dirty="0">
                <a:solidFill>
                  <a:srgbClr val="626E73"/>
                </a:solidFill>
                <a:latin typeface="Roboto Light"/>
                <a:ea typeface="Roboto Light"/>
              </a:rPr>
              <a:t>Fonte: https://asardana.com/2017/02/25/aws-dns-service-route-53</a:t>
            </a:r>
            <a:endParaRPr lang="pt-PT" dirty="0"/>
          </a:p>
        </p:txBody>
      </p:sp>
      <p:pic>
        <p:nvPicPr>
          <p:cNvPr id="4099" name="Picture 3" descr="weighted-routing-policy">
            <a:extLst>
              <a:ext uri="{FF2B5EF4-FFF2-40B4-BE49-F238E27FC236}">
                <a16:creationId xmlns:a16="http://schemas.microsoft.com/office/drawing/2014/main" id="{93464885-6CE0-DFC2-43DC-6DE4570EB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6479" y="1836569"/>
            <a:ext cx="4231042" cy="298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2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40529" y="1176911"/>
            <a:ext cx="6649375" cy="753584"/>
          </a:xfrm>
          <a:prstGeom prst="rect">
            <a:avLst/>
          </a:prstGeom>
          <a:noFill/>
          <a:ln>
            <a:noFill/>
          </a:ln>
        </p:spPr>
        <p:txBody>
          <a:bodyPr spcFirstLastPara="1" wrap="square" lIns="91425" tIns="46800" rIns="91425" bIns="45700" anchor="t" anchorCtr="0">
            <a:spAutoFit/>
          </a:bodyPr>
          <a:lstStyle/>
          <a:p>
            <a:pPr lvl="1">
              <a:lnSpc>
                <a:spcPct val="130000"/>
              </a:lnSpc>
              <a:buSzPts val="1100"/>
            </a:pPr>
            <a:r>
              <a:rPr lang="pt-BR" sz="1100" i="0" u="none" strike="noStrike" cap="none" dirty="0">
                <a:solidFill>
                  <a:srgbClr val="626E73"/>
                </a:solidFill>
                <a:latin typeface="Roboto Light"/>
                <a:ea typeface="Roboto Light"/>
                <a:cs typeface="Roboto Light"/>
                <a:sym typeface="Roboto Light"/>
              </a:rPr>
              <a:t>A política de roteamento de latência é usada quando há vários recursos para a mesma funcionalidade e você deseja que o Route 53 responda às consultas DNS com </a:t>
            </a:r>
            <a:r>
              <a:rPr lang="pt-BR" sz="1100" b="1" i="0" u="none" strike="noStrike" cap="none" dirty="0">
                <a:solidFill>
                  <a:srgbClr val="626E73"/>
                </a:solidFill>
                <a:latin typeface="Roboto Light"/>
                <a:ea typeface="Roboto Light"/>
                <a:cs typeface="Roboto Light"/>
                <a:sym typeface="Roboto Light"/>
              </a:rPr>
              <a:t>respostas que forneçam a melhor latência</a:t>
            </a:r>
            <a:r>
              <a:rPr lang="pt-BR" sz="1100" i="0" u="none" strike="noStrike" cap="none" dirty="0">
                <a:solidFill>
                  <a:srgbClr val="626E73"/>
                </a:solidFill>
                <a:latin typeface="Roboto Light"/>
                <a:ea typeface="Roboto Light"/>
                <a:cs typeface="Roboto Light"/>
                <a:sym typeface="Roboto Light"/>
              </a:rPr>
              <a:t>, ou seja, a </a:t>
            </a:r>
            <a:r>
              <a:rPr lang="pt-BR" sz="1100" b="1" i="0" u="none" strike="noStrike" cap="none" dirty="0">
                <a:solidFill>
                  <a:srgbClr val="626E73"/>
                </a:solidFill>
                <a:latin typeface="Roboto Light"/>
                <a:ea typeface="Roboto Light"/>
                <a:cs typeface="Roboto Light"/>
                <a:sym typeface="Roboto Light"/>
              </a:rPr>
              <a:t>região que fornecerá o tempo de resposta mais rápido</a:t>
            </a:r>
            <a:r>
              <a:rPr lang="pt-BR" sz="1100" i="0" u="none" strike="noStrike" cap="none" dirty="0">
                <a:solidFill>
                  <a:srgbClr val="626E73"/>
                </a:solidFill>
                <a:latin typeface="Roboto Light"/>
                <a:ea typeface="Roboto Light"/>
                <a:cs typeface="Roboto Light"/>
                <a:sym typeface="Roboto Light"/>
              </a:rPr>
              <a:t>.</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52618" y="631235"/>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err="1">
                <a:solidFill>
                  <a:srgbClr val="626E73"/>
                </a:solidFill>
                <a:latin typeface="Arial"/>
                <a:ea typeface="Arial"/>
                <a:cs typeface="Arial"/>
                <a:sym typeface="Arial"/>
              </a:rPr>
              <a:t>Latency</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Routing</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Policy</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3432C6-D35A-27F6-EC0B-9E0A858000B2}"/>
              </a:ext>
            </a:extLst>
          </p:cNvPr>
          <p:cNvSpPr txBox="1"/>
          <p:nvPr/>
        </p:nvSpPr>
        <p:spPr>
          <a:xfrm>
            <a:off x="2380325" y="4879923"/>
            <a:ext cx="4383350" cy="261610"/>
          </a:xfrm>
          <a:prstGeom prst="rect">
            <a:avLst/>
          </a:prstGeom>
          <a:noFill/>
        </p:spPr>
        <p:txBody>
          <a:bodyPr wrap="square">
            <a:spAutoFit/>
          </a:bodyPr>
          <a:lstStyle/>
          <a:p>
            <a:pPr algn="l"/>
            <a:r>
              <a:rPr lang="pt-PT" sz="1100" dirty="0">
                <a:solidFill>
                  <a:srgbClr val="626E73"/>
                </a:solidFill>
                <a:latin typeface="Roboto Light"/>
                <a:ea typeface="Roboto Light"/>
              </a:rPr>
              <a:t>Fonte: https://asardana.com/2017/02/25/aws-dns-service-route-53</a:t>
            </a:r>
            <a:endParaRPr lang="pt-PT" dirty="0"/>
          </a:p>
        </p:txBody>
      </p:sp>
      <p:pic>
        <p:nvPicPr>
          <p:cNvPr id="6146" name="Picture 2" descr="latency-routing-policy">
            <a:extLst>
              <a:ext uri="{FF2B5EF4-FFF2-40B4-BE49-F238E27FC236}">
                <a16:creationId xmlns:a16="http://schemas.microsoft.com/office/drawing/2014/main" id="{071ECCCE-D399-1D40-D1CE-F74BB646A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92" y="1930495"/>
            <a:ext cx="4383350" cy="290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302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49406" y="1283443"/>
            <a:ext cx="6310915" cy="973644"/>
          </a:xfrm>
          <a:prstGeom prst="rect">
            <a:avLst/>
          </a:prstGeom>
          <a:noFill/>
          <a:ln>
            <a:noFill/>
          </a:ln>
        </p:spPr>
        <p:txBody>
          <a:bodyPr spcFirstLastPara="1" wrap="square" lIns="91425" tIns="46800" rIns="91425" bIns="45700" anchor="t" anchorCtr="0">
            <a:spAutoFit/>
          </a:bodyPr>
          <a:lstStyle/>
          <a:p>
            <a:pPr lvl="1">
              <a:lnSpc>
                <a:spcPct val="130000"/>
              </a:lnSpc>
              <a:buSzPts val="1100"/>
            </a:pPr>
            <a:r>
              <a:rPr lang="pt-BR" sz="1100" i="0" u="none" strike="noStrike" cap="none" dirty="0">
                <a:solidFill>
                  <a:srgbClr val="626E73"/>
                </a:solidFill>
                <a:latin typeface="Roboto Light"/>
                <a:ea typeface="Roboto Light"/>
                <a:cs typeface="Roboto Light"/>
                <a:sym typeface="Roboto Light"/>
              </a:rPr>
              <a:t>A política de roteamento de </a:t>
            </a:r>
            <a:r>
              <a:rPr lang="pt-BR" sz="1100" i="0" u="none" strike="noStrike" cap="none" dirty="0" err="1">
                <a:solidFill>
                  <a:srgbClr val="626E73"/>
                </a:solidFill>
                <a:latin typeface="Roboto Light"/>
                <a:ea typeface="Roboto Light"/>
                <a:cs typeface="Roboto Light"/>
                <a:sym typeface="Roboto Light"/>
              </a:rPr>
              <a:t>failover</a:t>
            </a:r>
            <a:r>
              <a:rPr lang="pt-BR" sz="1100" i="0" u="none" strike="noStrike" cap="none" dirty="0">
                <a:solidFill>
                  <a:srgbClr val="626E73"/>
                </a:solidFill>
                <a:latin typeface="Roboto Light"/>
                <a:ea typeface="Roboto Light"/>
                <a:cs typeface="Roboto Light"/>
                <a:sym typeface="Roboto Light"/>
              </a:rPr>
              <a:t> é usada para criar uma configuração ativa/passiva de modo que um dos sites esteja ativo e sirva todo o tráfego enquanto o outro site de recuperação de desastres (DR) permanece em espera. O Route 53 monitora a integridade do site primário usando a verificação de integridade.</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52618" y="631235"/>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err="1">
                <a:solidFill>
                  <a:srgbClr val="626E73"/>
                </a:solidFill>
                <a:latin typeface="Arial"/>
                <a:ea typeface="Arial"/>
                <a:cs typeface="Arial"/>
                <a:sym typeface="Arial"/>
              </a:rPr>
              <a:t>Failover</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Routing</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Policy</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3432C6-D35A-27F6-EC0B-9E0A858000B2}"/>
              </a:ext>
            </a:extLst>
          </p:cNvPr>
          <p:cNvSpPr txBox="1"/>
          <p:nvPr/>
        </p:nvSpPr>
        <p:spPr>
          <a:xfrm>
            <a:off x="2380325" y="4879923"/>
            <a:ext cx="4383350" cy="261610"/>
          </a:xfrm>
          <a:prstGeom prst="rect">
            <a:avLst/>
          </a:prstGeom>
          <a:noFill/>
        </p:spPr>
        <p:txBody>
          <a:bodyPr wrap="square">
            <a:spAutoFit/>
          </a:bodyPr>
          <a:lstStyle/>
          <a:p>
            <a:pPr algn="l"/>
            <a:r>
              <a:rPr lang="pt-PT" sz="1100" dirty="0">
                <a:solidFill>
                  <a:srgbClr val="626E73"/>
                </a:solidFill>
                <a:latin typeface="Roboto Light"/>
                <a:ea typeface="Roboto Light"/>
              </a:rPr>
              <a:t>Fonte: https://asardana.com/2017/02/25/aws-dns-service-route-53</a:t>
            </a:r>
            <a:endParaRPr lang="pt-PT" dirty="0"/>
          </a:p>
        </p:txBody>
      </p:sp>
      <p:pic>
        <p:nvPicPr>
          <p:cNvPr id="7171" name="Picture 3">
            <a:extLst>
              <a:ext uri="{FF2B5EF4-FFF2-40B4-BE49-F238E27FC236}">
                <a16:creationId xmlns:a16="http://schemas.microsoft.com/office/drawing/2014/main" id="{EA8BFE07-B418-9995-D1C6-6664F0247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301" y="2111174"/>
            <a:ext cx="3983114" cy="271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4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40529" y="1203544"/>
            <a:ext cx="6310915" cy="973644"/>
          </a:xfrm>
          <a:prstGeom prst="rect">
            <a:avLst/>
          </a:prstGeom>
          <a:noFill/>
          <a:ln>
            <a:noFill/>
          </a:ln>
        </p:spPr>
        <p:txBody>
          <a:bodyPr spcFirstLastPara="1" wrap="square" lIns="91425" tIns="46800" rIns="91425" bIns="45700" anchor="t" anchorCtr="0">
            <a:spAutoFit/>
          </a:bodyPr>
          <a:lstStyle/>
          <a:p>
            <a:pPr lvl="1">
              <a:lnSpc>
                <a:spcPct val="130000"/>
              </a:lnSpc>
              <a:buSzPts val="1100"/>
            </a:pPr>
            <a:r>
              <a:rPr lang="pt-BR" sz="1100" i="0" u="none" strike="noStrike" cap="none" dirty="0">
                <a:solidFill>
                  <a:srgbClr val="626E73"/>
                </a:solidFill>
                <a:latin typeface="Roboto Light"/>
                <a:ea typeface="Roboto Light"/>
                <a:cs typeface="Roboto Light"/>
                <a:sym typeface="Roboto Light"/>
              </a:rPr>
              <a:t>A política de roteamento de geolocalização é usada para rotear o tráfego com base na localização geográfica de onde a consulta DNS é originada. Esta política permite enviar o tráfego para recursos na mesma região de origem da solicitação, ou seja, permite ter afinidade de site com base na localização dos usuários.</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52618" y="631235"/>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err="1">
                <a:solidFill>
                  <a:srgbClr val="626E73"/>
                </a:solidFill>
                <a:latin typeface="Arial"/>
                <a:ea typeface="Arial"/>
                <a:cs typeface="Arial"/>
                <a:sym typeface="Arial"/>
              </a:rPr>
              <a:t>Geolocation</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Routing</a:t>
            </a:r>
            <a:r>
              <a:rPr lang="pt-BR" sz="1800" b="1" i="0" u="none" strike="noStrike" cap="none" dirty="0">
                <a:solidFill>
                  <a:srgbClr val="626E73"/>
                </a:solidFill>
                <a:latin typeface="Arial"/>
                <a:ea typeface="Arial"/>
                <a:cs typeface="Arial"/>
                <a:sym typeface="Arial"/>
              </a:rPr>
              <a:t> </a:t>
            </a:r>
            <a:r>
              <a:rPr lang="pt-BR" sz="1800" b="1" i="0" u="none" strike="noStrike" cap="none" dirty="0" err="1">
                <a:solidFill>
                  <a:srgbClr val="626E73"/>
                </a:solidFill>
                <a:latin typeface="Arial"/>
                <a:ea typeface="Arial"/>
                <a:cs typeface="Arial"/>
                <a:sym typeface="Arial"/>
              </a:rPr>
              <a:t>Policy</a:t>
            </a:r>
            <a:endParaRPr lang="pt-BR" sz="1800" b="1" i="0" u="none" strike="noStrike" cap="none" dirty="0">
              <a:solidFill>
                <a:srgbClr val="626E73"/>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3432C6-D35A-27F6-EC0B-9E0A858000B2}"/>
              </a:ext>
            </a:extLst>
          </p:cNvPr>
          <p:cNvSpPr txBox="1"/>
          <p:nvPr/>
        </p:nvSpPr>
        <p:spPr>
          <a:xfrm>
            <a:off x="2380325" y="4879923"/>
            <a:ext cx="4383350" cy="261610"/>
          </a:xfrm>
          <a:prstGeom prst="rect">
            <a:avLst/>
          </a:prstGeom>
          <a:noFill/>
        </p:spPr>
        <p:txBody>
          <a:bodyPr wrap="square">
            <a:spAutoFit/>
          </a:bodyPr>
          <a:lstStyle/>
          <a:p>
            <a:pPr algn="l"/>
            <a:r>
              <a:rPr lang="pt-PT" sz="1100" dirty="0">
                <a:solidFill>
                  <a:srgbClr val="626E73"/>
                </a:solidFill>
                <a:latin typeface="Roboto Light"/>
                <a:ea typeface="Roboto Light"/>
              </a:rPr>
              <a:t>Fonte: https://asardana.com/2017/02/25/aws-dns-service-route-53</a:t>
            </a:r>
            <a:endParaRPr lang="pt-PT" dirty="0"/>
          </a:p>
        </p:txBody>
      </p:sp>
      <p:pic>
        <p:nvPicPr>
          <p:cNvPr id="8194" name="Picture 2" descr="geolocation-routing">
            <a:extLst>
              <a:ext uri="{FF2B5EF4-FFF2-40B4-BE49-F238E27FC236}">
                <a16:creationId xmlns:a16="http://schemas.microsoft.com/office/drawing/2014/main" id="{8E88858A-9EFD-2234-0C30-65BAB9EF2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306" y="2091178"/>
            <a:ext cx="4141387" cy="273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4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zona de DNS Privada</a:t>
            </a: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127968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Criação de Registros</a:t>
            </a: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20430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TTL – Time </a:t>
            </a:r>
            <a:r>
              <a:rPr lang="pt-BR" sz="1800" b="1" dirty="0" err="1">
                <a:solidFill>
                  <a:srgbClr val="626E73"/>
                </a:solidFill>
              </a:rPr>
              <a:t>To</a:t>
            </a:r>
            <a:r>
              <a:rPr lang="pt-BR" sz="1800" b="1" dirty="0">
                <a:solidFill>
                  <a:srgbClr val="626E73"/>
                </a:solidFill>
              </a:rPr>
              <a:t> Live</a:t>
            </a: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143593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580247" y="1244155"/>
            <a:ext cx="6416892" cy="141376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Time </a:t>
            </a:r>
            <a:r>
              <a:rPr lang="pt-BR" sz="1100" b="0" i="0" u="none" strike="noStrike" cap="none" dirty="0" err="1">
                <a:solidFill>
                  <a:srgbClr val="626E73"/>
                </a:solidFill>
                <a:latin typeface="Roboto Light"/>
                <a:ea typeface="Roboto Light"/>
                <a:cs typeface="Roboto Light"/>
                <a:sym typeface="Roboto Light"/>
              </a:rPr>
              <a:t>to</a:t>
            </a:r>
            <a:r>
              <a:rPr lang="pt-BR" sz="1100" b="0" i="0" u="none" strike="noStrike" cap="none" dirty="0">
                <a:solidFill>
                  <a:srgbClr val="626E73"/>
                </a:solidFill>
                <a:latin typeface="Roboto Light"/>
                <a:ea typeface="Roboto Light"/>
                <a:cs typeface="Roboto Light"/>
                <a:sym typeface="Roboto Light"/>
              </a:rPr>
              <a:t> Live, ou TTL tem a função de determinar o tempo de expiração de um</a:t>
            </a:r>
          </a:p>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determinado </a:t>
            </a:r>
            <a:r>
              <a:rPr lang="pt-BR" sz="1100" b="0" i="0" u="none" strike="noStrike" cap="none" dirty="0" err="1">
                <a:solidFill>
                  <a:srgbClr val="626E73"/>
                </a:solidFill>
                <a:latin typeface="Roboto Light"/>
                <a:ea typeface="Roboto Light"/>
                <a:cs typeface="Roboto Light"/>
                <a:sym typeface="Roboto Light"/>
              </a:rPr>
              <a:t>regitro</a:t>
            </a:r>
            <a:r>
              <a:rPr lang="pt-BR" sz="1100" b="0" i="0" u="none" strike="noStrike" cap="none" dirty="0">
                <a:solidFill>
                  <a:srgbClr val="626E73"/>
                </a:solidFill>
                <a:latin typeface="Roboto Light"/>
                <a:ea typeface="Roboto Light"/>
                <a:cs typeface="Roboto Light"/>
                <a:sym typeface="Roboto Light"/>
              </a:rPr>
              <a:t> de DNS. </a:t>
            </a:r>
          </a:p>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O TTL é utilizado para informar a um DNS Resolver (como 8.8.8.8 por exemplo) quanto tempo deve manter o registro em cache.</a:t>
            </a:r>
          </a:p>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Quanto maior o TTL, maior será o tempo em cache.</a:t>
            </a:r>
          </a:p>
          <a:p>
            <a:pPr marL="171450" lvl="1" indent="-171450">
              <a:lnSpc>
                <a:spcPct val="130000"/>
              </a:lnSpc>
              <a:buSzPts val="1100"/>
              <a:buFont typeface="Arial" panose="020B0604020202020204" pitchFamily="34" charset="0"/>
              <a:buChar char="•"/>
            </a:pPr>
            <a:endParaRPr lang="pt-BR" sz="1100" b="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Time </a:t>
            </a:r>
            <a:r>
              <a:rPr lang="pt-BR" sz="1800" b="1" i="0" u="none" strike="noStrike" cap="none" dirty="0" err="1">
                <a:solidFill>
                  <a:srgbClr val="626E73"/>
                </a:solidFill>
                <a:latin typeface="Arial"/>
                <a:ea typeface="Arial"/>
                <a:cs typeface="Arial"/>
                <a:sym typeface="Arial"/>
              </a:rPr>
              <a:t>to</a:t>
            </a:r>
            <a:r>
              <a:rPr lang="pt-BR" sz="1800" b="1" i="0" u="none" strike="noStrike" cap="none" dirty="0">
                <a:solidFill>
                  <a:srgbClr val="626E73"/>
                </a:solidFill>
                <a:latin typeface="Arial"/>
                <a:ea typeface="Arial"/>
                <a:cs typeface="Arial"/>
                <a:sym typeface="Arial"/>
              </a:rPr>
              <a:t> Live</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AWS Route 53 | by Dilshan Fernando | Enlear Academy">
            <a:extLst>
              <a:ext uri="{FF2B5EF4-FFF2-40B4-BE49-F238E27FC236}">
                <a16:creationId xmlns:a16="http://schemas.microsoft.com/office/drawing/2014/main" id="{007968C9-8038-1C30-968F-ECCBF481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431" y="2405920"/>
            <a:ext cx="3557587" cy="245995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D515655-240D-69FE-D596-F0C11F4D5CB1}"/>
              </a:ext>
            </a:extLst>
          </p:cNvPr>
          <p:cNvSpPr txBox="1"/>
          <p:nvPr/>
        </p:nvSpPr>
        <p:spPr>
          <a:xfrm>
            <a:off x="1559158" y="4865871"/>
            <a:ext cx="6603206" cy="261610"/>
          </a:xfrm>
          <a:prstGeom prst="rect">
            <a:avLst/>
          </a:prstGeom>
          <a:noFill/>
        </p:spPr>
        <p:txBody>
          <a:bodyPr wrap="square">
            <a:spAutoFit/>
          </a:bodyPr>
          <a:lstStyle/>
          <a:p>
            <a:pPr algn="l"/>
            <a:r>
              <a:rPr lang="pt-BR" sz="1100" dirty="0">
                <a:solidFill>
                  <a:srgbClr val="626E73"/>
                </a:solidFill>
                <a:latin typeface="Roboto Light"/>
                <a:ea typeface="Roboto Light"/>
              </a:rPr>
              <a:t>Fonte: https://enlear.academy/lets-talk-about-aws-route-53-7896acfe98d5?gi=65bd7a986725</a:t>
            </a:r>
          </a:p>
        </p:txBody>
      </p:sp>
    </p:spTree>
    <p:extLst>
      <p:ext uri="{BB962C8B-B14F-4D97-AF65-F5344CB8AC3E}">
        <p14:creationId xmlns:p14="http://schemas.microsoft.com/office/powerpoint/2010/main" val="36897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ALB e NLB</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securely publish Internet applications at scale using Application  Load Balancer and AWS PrivateLink | Networking &amp; Content Delivery">
            <a:extLst>
              <a:ext uri="{FF2B5EF4-FFF2-40B4-BE49-F238E27FC236}">
                <a16:creationId xmlns:a16="http://schemas.microsoft.com/office/drawing/2014/main" id="{D68D41E9-755E-DE17-0BC5-94716B97D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851" y="1197251"/>
            <a:ext cx="4900274" cy="313443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E7BCF9-85EB-72F6-8004-A05864186E03}"/>
              </a:ext>
            </a:extLst>
          </p:cNvPr>
          <p:cNvSpPr txBox="1"/>
          <p:nvPr/>
        </p:nvSpPr>
        <p:spPr>
          <a:xfrm>
            <a:off x="556875" y="2025724"/>
            <a:ext cx="3129976" cy="600164"/>
          </a:xfrm>
          <a:prstGeom prst="rect">
            <a:avLst/>
          </a:prstGeom>
          <a:noFill/>
        </p:spPr>
        <p:txBody>
          <a:bodyPr wrap="square">
            <a:spAutoFit/>
          </a:bodyPr>
          <a:lstStyle/>
          <a:p>
            <a:r>
              <a:rPr lang="pt-BR" sz="1100" b="1" dirty="0" err="1">
                <a:solidFill>
                  <a:srgbClr val="626E73"/>
                </a:solidFill>
                <a:latin typeface="Roboto Light"/>
                <a:ea typeface="Roboto Light"/>
              </a:rPr>
              <a:t>Application</a:t>
            </a:r>
            <a:r>
              <a:rPr lang="pt-BR" sz="1100" b="1" dirty="0">
                <a:solidFill>
                  <a:srgbClr val="626E73"/>
                </a:solidFill>
                <a:latin typeface="Roboto Light"/>
                <a:ea typeface="Roboto Light"/>
              </a:rPr>
              <a:t> </a:t>
            </a:r>
            <a:r>
              <a:rPr lang="pt-BR" sz="1100" b="1" dirty="0" err="1">
                <a:solidFill>
                  <a:srgbClr val="626E73"/>
                </a:solidFill>
                <a:latin typeface="Roboto Light"/>
                <a:ea typeface="Roboto Light"/>
              </a:rPr>
              <a:t>Load</a:t>
            </a:r>
            <a:r>
              <a:rPr lang="pt-BR" sz="1100" b="1" dirty="0">
                <a:solidFill>
                  <a:srgbClr val="626E73"/>
                </a:solidFill>
                <a:latin typeface="Roboto Light"/>
                <a:ea typeface="Roboto Light"/>
              </a:rPr>
              <a:t> </a:t>
            </a:r>
            <a:r>
              <a:rPr lang="pt-BR" sz="1100" b="1" dirty="0" err="1">
                <a:solidFill>
                  <a:srgbClr val="626E73"/>
                </a:solidFill>
                <a:latin typeface="Roboto Light"/>
                <a:ea typeface="Roboto Light"/>
              </a:rPr>
              <a:t>Balancer</a:t>
            </a:r>
            <a:r>
              <a:rPr lang="pt-BR" sz="1100" b="1" dirty="0">
                <a:solidFill>
                  <a:srgbClr val="626E73"/>
                </a:solidFill>
                <a:latin typeface="Roboto Light"/>
                <a:ea typeface="Roboto Light"/>
              </a:rPr>
              <a:t> </a:t>
            </a:r>
            <a:r>
              <a:rPr lang="pt-BR" sz="1100" dirty="0">
                <a:solidFill>
                  <a:srgbClr val="626E73"/>
                </a:solidFill>
                <a:latin typeface="Roboto Light"/>
                <a:ea typeface="Roboto Light"/>
              </a:rPr>
              <a:t>toma decisões de roteamento na camada da aplicação (HTTP/HTTPS).</a:t>
            </a:r>
          </a:p>
        </p:txBody>
      </p:sp>
      <p:sp>
        <p:nvSpPr>
          <p:cNvPr id="8" name="CaixaDeTexto 7">
            <a:extLst>
              <a:ext uri="{FF2B5EF4-FFF2-40B4-BE49-F238E27FC236}">
                <a16:creationId xmlns:a16="http://schemas.microsoft.com/office/drawing/2014/main" id="{95CFBD25-C07E-C5BE-A3A7-00A15F4270BF}"/>
              </a:ext>
            </a:extLst>
          </p:cNvPr>
          <p:cNvSpPr txBox="1"/>
          <p:nvPr/>
        </p:nvSpPr>
        <p:spPr>
          <a:xfrm>
            <a:off x="556875" y="2814161"/>
            <a:ext cx="2831070" cy="600164"/>
          </a:xfrm>
          <a:prstGeom prst="rect">
            <a:avLst/>
          </a:prstGeom>
          <a:noFill/>
        </p:spPr>
        <p:txBody>
          <a:bodyPr wrap="square">
            <a:spAutoFit/>
          </a:bodyPr>
          <a:lstStyle/>
          <a:p>
            <a:r>
              <a:rPr lang="pt-BR" sz="1100" b="1" dirty="0">
                <a:solidFill>
                  <a:srgbClr val="626E73"/>
                </a:solidFill>
                <a:latin typeface="Roboto Light"/>
                <a:ea typeface="Roboto Light"/>
              </a:rPr>
              <a:t>Network </a:t>
            </a:r>
            <a:r>
              <a:rPr lang="pt-BR" sz="1100" b="1" dirty="0" err="1">
                <a:solidFill>
                  <a:srgbClr val="626E73"/>
                </a:solidFill>
                <a:latin typeface="Roboto Light"/>
                <a:ea typeface="Roboto Light"/>
              </a:rPr>
              <a:t>Load</a:t>
            </a:r>
            <a:r>
              <a:rPr lang="pt-BR" sz="1100" b="1" dirty="0">
                <a:solidFill>
                  <a:srgbClr val="626E73"/>
                </a:solidFill>
                <a:latin typeface="Roboto Light"/>
                <a:ea typeface="Roboto Light"/>
              </a:rPr>
              <a:t> </a:t>
            </a:r>
            <a:r>
              <a:rPr lang="pt-BR" sz="1100" b="1" dirty="0" err="1">
                <a:solidFill>
                  <a:srgbClr val="626E73"/>
                </a:solidFill>
                <a:latin typeface="Roboto Light"/>
                <a:ea typeface="Roboto Light"/>
              </a:rPr>
              <a:t>Balancer</a:t>
            </a:r>
            <a:r>
              <a:rPr lang="pt-BR" sz="1100" b="1" dirty="0">
                <a:solidFill>
                  <a:srgbClr val="626E73"/>
                </a:solidFill>
                <a:latin typeface="Roboto Light"/>
                <a:ea typeface="Roboto Light"/>
              </a:rPr>
              <a:t> </a:t>
            </a:r>
            <a:r>
              <a:rPr lang="pt-BR" sz="1100" dirty="0">
                <a:solidFill>
                  <a:srgbClr val="626E73"/>
                </a:solidFill>
                <a:latin typeface="Roboto Light"/>
                <a:ea typeface="Roboto Light"/>
              </a:rPr>
              <a:t>toma decisões de roteamento na camada de transporte (TCP/SSL).</a:t>
            </a:r>
            <a:endParaRPr lang="en-US" sz="1100" dirty="0">
              <a:solidFill>
                <a:srgbClr val="626E73"/>
              </a:solidFill>
              <a:latin typeface="Roboto Light"/>
              <a:ea typeface="Roboto Light"/>
            </a:endParaRPr>
          </a:p>
        </p:txBody>
      </p:sp>
    </p:spTree>
    <p:extLst>
      <p:ext uri="{BB962C8B-B14F-4D97-AF65-F5344CB8AC3E}">
        <p14:creationId xmlns:p14="http://schemas.microsoft.com/office/powerpoint/2010/main" val="1623025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4f9bd0e587_0_11"/>
          <p:cNvSpPr txBox="1"/>
          <p:nvPr/>
        </p:nvSpPr>
        <p:spPr>
          <a:xfrm>
            <a:off x="2092446" y="482175"/>
            <a:ext cx="368762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dirty="0">
                <a:solidFill>
                  <a:srgbClr val="626E73"/>
                </a:solidFill>
              </a:rPr>
              <a:t>O que você vai aprender hoje?</a:t>
            </a:r>
            <a:endParaRPr sz="1400" b="1" i="0" u="none" strike="noStrike" cap="none" dirty="0">
              <a:solidFill>
                <a:srgbClr val="000000"/>
              </a:solidFill>
              <a:latin typeface="Arial"/>
              <a:ea typeface="Arial"/>
              <a:cs typeface="Arial"/>
              <a:sym typeface="Arial"/>
            </a:endParaRPr>
          </a:p>
        </p:txBody>
      </p:sp>
      <p:sp>
        <p:nvSpPr>
          <p:cNvPr id="116" name="Google Shape;116;g14f9bd0e587_0_11"/>
          <p:cNvSpPr txBox="1"/>
          <p:nvPr/>
        </p:nvSpPr>
        <p:spPr>
          <a:xfrm>
            <a:off x="2045876" y="1093915"/>
            <a:ext cx="5882595" cy="3555890"/>
          </a:xfrm>
          <a:prstGeom prst="rect">
            <a:avLst/>
          </a:prstGeom>
          <a:noFill/>
          <a:ln>
            <a:noFill/>
          </a:ln>
        </p:spPr>
        <p:txBody>
          <a:bodyPr spcFirstLastPara="1" wrap="square" lIns="91425" tIns="46800" rIns="91425" bIns="45700" anchor="t" anchorCtr="0">
            <a:spAutoFit/>
          </a:bodyPr>
          <a:lstStyle/>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Route 53</a:t>
            </a:r>
            <a:endParaRPr sz="1000" dirty="0">
              <a:solidFill>
                <a:srgbClr val="626E73"/>
              </a:solidFill>
              <a:latin typeface="Roboto Light"/>
              <a:ea typeface="Roboto Light"/>
              <a:cs typeface="Roboto Light"/>
              <a:sym typeface="Roboto Light"/>
            </a:endParaRP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DNS</a:t>
            </a:r>
            <a:endParaRPr sz="1000" dirty="0">
              <a:solidFill>
                <a:srgbClr val="626E73"/>
              </a:solidFill>
              <a:latin typeface="Roboto Light"/>
              <a:ea typeface="Roboto Light"/>
              <a:cs typeface="Roboto Light"/>
              <a:sym typeface="Roboto Light"/>
            </a:endParaRP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Conceito Route 53</a:t>
            </a: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Recursos</a:t>
            </a: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Politicas de Roteamento</a:t>
            </a: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Zona de DNS Privada</a:t>
            </a: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Time </a:t>
            </a:r>
            <a:r>
              <a:rPr lang="pt-BR" sz="1000" dirty="0" err="1">
                <a:solidFill>
                  <a:srgbClr val="626E73"/>
                </a:solidFill>
                <a:latin typeface="Roboto Light"/>
                <a:ea typeface="Roboto Light"/>
                <a:cs typeface="Roboto Light"/>
                <a:sym typeface="Roboto Light"/>
              </a:rPr>
              <a:t>To</a:t>
            </a:r>
            <a:r>
              <a:rPr lang="pt-BR" sz="1000" dirty="0">
                <a:solidFill>
                  <a:srgbClr val="626E73"/>
                </a:solidFill>
                <a:latin typeface="Roboto Light"/>
                <a:ea typeface="Roboto Light"/>
                <a:cs typeface="Roboto Light"/>
                <a:sym typeface="Roboto Light"/>
              </a:rPr>
              <a:t> Live (TTL)</a:t>
            </a: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Time </a:t>
            </a:r>
            <a:r>
              <a:rPr lang="pt-BR" sz="1000" dirty="0" err="1">
                <a:solidFill>
                  <a:srgbClr val="626E73"/>
                </a:solidFill>
                <a:latin typeface="Roboto Light"/>
                <a:ea typeface="Roboto Light"/>
                <a:cs typeface="Roboto Light"/>
                <a:sym typeface="Roboto Light"/>
              </a:rPr>
              <a:t>to</a:t>
            </a:r>
            <a:r>
              <a:rPr lang="pt-BR" sz="1000" dirty="0">
                <a:solidFill>
                  <a:srgbClr val="626E73"/>
                </a:solidFill>
                <a:latin typeface="Roboto Light"/>
                <a:ea typeface="Roboto Light"/>
                <a:cs typeface="Roboto Light"/>
                <a:sym typeface="Roboto Light"/>
              </a:rPr>
              <a:t> Live</a:t>
            </a:r>
          </a:p>
          <a:p>
            <a:pPr marL="914400" lvl="1" indent="-292100">
              <a:lnSpc>
                <a:spcPct val="130000"/>
              </a:lnSpc>
              <a:buClr>
                <a:srgbClr val="626E73"/>
              </a:buClr>
              <a:buSzPts val="1000"/>
              <a:buFont typeface="Roboto Light"/>
              <a:buChar char="○"/>
            </a:pPr>
            <a:r>
              <a:rPr lang="en-US" sz="1000" dirty="0">
                <a:solidFill>
                  <a:srgbClr val="626E73"/>
                </a:solidFill>
                <a:latin typeface="Roboto Light"/>
                <a:ea typeface="Roboto Light"/>
                <a:cs typeface="Roboto Light"/>
                <a:sym typeface="Roboto Light"/>
              </a:rPr>
              <a:t>Hands On – </a:t>
            </a:r>
            <a:r>
              <a:rPr lang="en-US" sz="1000" dirty="0" err="1">
                <a:solidFill>
                  <a:srgbClr val="626E73"/>
                </a:solidFill>
                <a:latin typeface="Roboto Light"/>
                <a:ea typeface="Roboto Light"/>
                <a:cs typeface="Roboto Light"/>
                <a:sym typeface="Roboto Light"/>
              </a:rPr>
              <a:t>Politica</a:t>
            </a:r>
            <a:r>
              <a:rPr lang="en-US" sz="1000" dirty="0">
                <a:solidFill>
                  <a:srgbClr val="626E73"/>
                </a:solidFill>
                <a:latin typeface="Roboto Light"/>
                <a:ea typeface="Roboto Light"/>
                <a:cs typeface="Roboto Light"/>
                <a:sym typeface="Roboto Light"/>
              </a:rPr>
              <a:t> de </a:t>
            </a:r>
            <a:r>
              <a:rPr lang="en-US" sz="1000" dirty="0" err="1">
                <a:solidFill>
                  <a:srgbClr val="626E73"/>
                </a:solidFill>
                <a:latin typeface="Roboto Light"/>
                <a:ea typeface="Roboto Light"/>
                <a:cs typeface="Roboto Light"/>
                <a:sym typeface="Roboto Light"/>
              </a:rPr>
              <a:t>Roteamento</a:t>
            </a:r>
            <a:r>
              <a:rPr lang="en-US" sz="1000" dirty="0">
                <a:solidFill>
                  <a:srgbClr val="626E73"/>
                </a:solidFill>
                <a:latin typeface="Roboto Light"/>
                <a:ea typeface="Roboto Light"/>
                <a:cs typeface="Roboto Light"/>
                <a:sym typeface="Roboto Light"/>
              </a:rPr>
              <a:t> – Simple</a:t>
            </a:r>
          </a:p>
          <a:p>
            <a:pPr marL="914400" lvl="1" indent="-292100">
              <a:lnSpc>
                <a:spcPct val="130000"/>
              </a:lnSpc>
              <a:buClr>
                <a:srgbClr val="626E73"/>
              </a:buClr>
              <a:buSzPts val="1000"/>
              <a:buFont typeface="Roboto Light"/>
              <a:buChar char="○"/>
            </a:pPr>
            <a:r>
              <a:rPr lang="en-US" sz="1000" dirty="0">
                <a:solidFill>
                  <a:srgbClr val="626E73"/>
                </a:solidFill>
                <a:latin typeface="Roboto Light"/>
                <a:ea typeface="Roboto Light"/>
                <a:cs typeface="Roboto Light"/>
                <a:sym typeface="Roboto Light"/>
              </a:rPr>
              <a:t>Hands On – </a:t>
            </a:r>
            <a:r>
              <a:rPr lang="en-US" sz="1000" dirty="0" err="1">
                <a:solidFill>
                  <a:srgbClr val="626E73"/>
                </a:solidFill>
                <a:latin typeface="Roboto Light"/>
                <a:ea typeface="Roboto Light"/>
                <a:cs typeface="Roboto Light"/>
                <a:sym typeface="Roboto Light"/>
              </a:rPr>
              <a:t>Politica</a:t>
            </a:r>
            <a:r>
              <a:rPr lang="en-US" sz="1000" dirty="0">
                <a:solidFill>
                  <a:srgbClr val="626E73"/>
                </a:solidFill>
                <a:latin typeface="Roboto Light"/>
                <a:ea typeface="Roboto Light"/>
                <a:cs typeface="Roboto Light"/>
                <a:sym typeface="Roboto Light"/>
              </a:rPr>
              <a:t> de </a:t>
            </a:r>
            <a:r>
              <a:rPr lang="en-US" sz="1000" dirty="0" err="1">
                <a:solidFill>
                  <a:srgbClr val="626E73"/>
                </a:solidFill>
                <a:latin typeface="Roboto Light"/>
                <a:ea typeface="Roboto Light"/>
                <a:cs typeface="Roboto Light"/>
                <a:sym typeface="Roboto Light"/>
              </a:rPr>
              <a:t>Roteamento</a:t>
            </a:r>
            <a:r>
              <a:rPr lang="en-US" sz="1000" dirty="0">
                <a:solidFill>
                  <a:srgbClr val="626E73"/>
                </a:solidFill>
                <a:latin typeface="Roboto Light"/>
                <a:ea typeface="Roboto Light"/>
                <a:cs typeface="Roboto Light"/>
                <a:sym typeface="Roboto Light"/>
              </a:rPr>
              <a:t> – </a:t>
            </a:r>
            <a:r>
              <a:rPr lang="en-US" sz="1000" dirty="0" err="1">
                <a:solidFill>
                  <a:srgbClr val="626E73"/>
                </a:solidFill>
                <a:latin typeface="Roboto Light"/>
                <a:ea typeface="Roboto Light"/>
                <a:cs typeface="Roboto Light"/>
                <a:sym typeface="Roboto Light"/>
              </a:rPr>
              <a:t>Latência</a:t>
            </a:r>
            <a:endParaRPr lang="en-US" sz="1000" dirty="0">
              <a:solidFill>
                <a:srgbClr val="626E73"/>
              </a:solidFill>
              <a:latin typeface="Roboto Light"/>
              <a:ea typeface="Roboto Light"/>
              <a:cs typeface="Roboto Light"/>
              <a:sym typeface="Roboto Light"/>
            </a:endParaRPr>
          </a:p>
          <a:p>
            <a:pPr marL="914400" lvl="1" indent="-292100">
              <a:lnSpc>
                <a:spcPct val="130000"/>
              </a:lnSpc>
              <a:buClr>
                <a:srgbClr val="626E73"/>
              </a:buClr>
              <a:buSzPts val="1000"/>
              <a:buFont typeface="Roboto Light"/>
              <a:buChar char="○"/>
            </a:pPr>
            <a:r>
              <a:rPr lang="en-US" sz="1000" dirty="0">
                <a:solidFill>
                  <a:srgbClr val="626E73"/>
                </a:solidFill>
                <a:latin typeface="Roboto Light"/>
                <a:ea typeface="Roboto Light"/>
                <a:cs typeface="Roboto Light"/>
                <a:sym typeface="Roboto Light"/>
              </a:rPr>
              <a:t>Hands On – </a:t>
            </a:r>
            <a:r>
              <a:rPr lang="en-US" sz="1000" dirty="0" err="1">
                <a:solidFill>
                  <a:srgbClr val="626E73"/>
                </a:solidFill>
                <a:latin typeface="Roboto Light"/>
                <a:ea typeface="Roboto Light"/>
                <a:cs typeface="Roboto Light"/>
                <a:sym typeface="Roboto Light"/>
              </a:rPr>
              <a:t>Politica</a:t>
            </a:r>
            <a:r>
              <a:rPr lang="en-US" sz="1000" dirty="0">
                <a:solidFill>
                  <a:srgbClr val="626E73"/>
                </a:solidFill>
                <a:latin typeface="Roboto Light"/>
                <a:ea typeface="Roboto Light"/>
                <a:cs typeface="Roboto Light"/>
                <a:sym typeface="Roboto Light"/>
              </a:rPr>
              <a:t> de </a:t>
            </a:r>
            <a:r>
              <a:rPr lang="en-US" sz="1000" dirty="0" err="1">
                <a:solidFill>
                  <a:srgbClr val="626E73"/>
                </a:solidFill>
                <a:latin typeface="Roboto Light"/>
                <a:ea typeface="Roboto Light"/>
                <a:cs typeface="Roboto Light"/>
                <a:sym typeface="Roboto Light"/>
              </a:rPr>
              <a:t>Roteamento</a:t>
            </a:r>
            <a:r>
              <a:rPr lang="en-US" sz="1000" dirty="0">
                <a:solidFill>
                  <a:srgbClr val="626E73"/>
                </a:solidFill>
                <a:latin typeface="Roboto Light"/>
                <a:ea typeface="Roboto Light"/>
                <a:cs typeface="Roboto Light"/>
                <a:sym typeface="Roboto Light"/>
              </a:rPr>
              <a:t> - Peso</a:t>
            </a:r>
          </a:p>
          <a:p>
            <a:pPr marL="914400" marR="0" lvl="1" indent="-292100" algn="l" rtl="0">
              <a:lnSpc>
                <a:spcPct val="130000"/>
              </a:lnSpc>
              <a:spcBef>
                <a:spcPts val="0"/>
              </a:spcBef>
              <a:spcAft>
                <a:spcPts val="0"/>
              </a:spcAft>
              <a:buClr>
                <a:srgbClr val="626E73"/>
              </a:buClr>
              <a:buSzPts val="1000"/>
              <a:buFont typeface="Roboto Light"/>
              <a:buChar char="○"/>
            </a:pPr>
            <a:endParaRP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120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Arquitetura</a:t>
            </a:r>
            <a:endParaRP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Apresentação do Case</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Desenho da Solução</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Apresentação Solução</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Visão Professor</a:t>
            </a:r>
          </a:p>
        </p:txBody>
      </p:sp>
      <p:pic>
        <p:nvPicPr>
          <p:cNvPr id="2" name="Picture 2" descr="AWS gratuito: Nível gratuito AWS Amazon | MANDIC">
            <a:extLst>
              <a:ext uri="{FF2B5EF4-FFF2-40B4-BE49-F238E27FC236}">
                <a16:creationId xmlns:a16="http://schemas.microsoft.com/office/drawing/2014/main" id="{3228428A-1AAF-0F26-1870-9CA51FF9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0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Camadas de Rede</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3F2877E-EB5E-D334-F476-6E0F38782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787" y="1144628"/>
            <a:ext cx="5650585" cy="324608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E283107-C18C-36C2-6869-C4E73E9511AA}"/>
              </a:ext>
            </a:extLst>
          </p:cNvPr>
          <p:cNvSpPr txBox="1"/>
          <p:nvPr/>
        </p:nvSpPr>
        <p:spPr>
          <a:xfrm>
            <a:off x="1143456" y="4490932"/>
            <a:ext cx="6857085" cy="215444"/>
          </a:xfrm>
          <a:prstGeom prst="rect">
            <a:avLst/>
          </a:prstGeom>
          <a:noFill/>
        </p:spPr>
        <p:txBody>
          <a:bodyPr wrap="square">
            <a:spAutoFit/>
          </a:bodyPr>
          <a:lstStyle/>
          <a:p>
            <a:r>
              <a:rPr lang="en-US" sz="800" dirty="0"/>
              <a:t>Fonte: https://www.dltec.com.br/blog/cisco/entendendo-o-modelo-osi-para-melhorar-sua-capacidade-de-resolver-problemas-em-uma-rede-cisco/</a:t>
            </a:r>
          </a:p>
        </p:txBody>
      </p:sp>
    </p:spTree>
    <p:extLst>
      <p:ext uri="{BB962C8B-B14F-4D97-AF65-F5344CB8AC3E}">
        <p14:creationId xmlns:p14="http://schemas.microsoft.com/office/powerpoint/2010/main" val="2288660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Time </a:t>
            </a:r>
            <a:r>
              <a:rPr lang="pt-BR" sz="1800" b="1" dirty="0" err="1">
                <a:solidFill>
                  <a:srgbClr val="626E73"/>
                </a:solidFill>
              </a:rPr>
              <a:t>To</a:t>
            </a:r>
            <a:r>
              <a:rPr lang="pt-BR" sz="1800" b="1" dirty="0">
                <a:solidFill>
                  <a:srgbClr val="626E73"/>
                </a:solidFill>
              </a:rPr>
              <a:t> Live</a:t>
            </a: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27700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1006389"/>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 - Solo</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Politica de Roteamento</a:t>
            </a:r>
          </a:p>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Simple</a:t>
            </a:r>
            <a:endParaRPr lang="pt-BR" sz="1800" b="1" dirty="0">
              <a:solidFill>
                <a:srgbClr val="626E73"/>
              </a:solidFill>
            </a:endParaRP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32899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8" y="2649123"/>
            <a:ext cx="3544701" cy="1006389"/>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 - Solo</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Politica de Roteamento</a:t>
            </a:r>
          </a:p>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Latency</a:t>
            </a:r>
            <a:endParaRPr lang="pt-BR" sz="1800" b="1" dirty="0">
              <a:solidFill>
                <a:srgbClr val="626E73"/>
              </a:solidFill>
            </a:endParaRP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13432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grpSp>
        <p:nvGrpSpPr>
          <p:cNvPr id="406" name="Google Shape;406;p19"/>
          <p:cNvGrpSpPr/>
          <p:nvPr/>
        </p:nvGrpSpPr>
        <p:grpSpPr>
          <a:xfrm>
            <a:off x="3850026" y="3292629"/>
            <a:ext cx="1567248" cy="246215"/>
            <a:chOff x="7919542" y="328894"/>
            <a:chExt cx="957000" cy="150345"/>
          </a:xfrm>
        </p:grpSpPr>
        <p:pic>
          <p:nvPicPr>
            <p:cNvPr id="407" name="Google Shape;407;p19"/>
            <p:cNvPicPr preferRelativeResize="0"/>
            <p:nvPr/>
          </p:nvPicPr>
          <p:blipFill rotWithShape="1">
            <a:blip r:embed="rId3">
              <a:alphaModFix/>
            </a:blip>
            <a:srcRect/>
            <a:stretch/>
          </p:blipFill>
          <p:spPr>
            <a:xfrm>
              <a:off x="7919542" y="345210"/>
              <a:ext cx="498247" cy="134029"/>
            </a:xfrm>
            <a:prstGeom prst="rect">
              <a:avLst/>
            </a:prstGeom>
            <a:noFill/>
            <a:ln>
              <a:noFill/>
            </a:ln>
          </p:spPr>
        </p:pic>
        <p:pic>
          <p:nvPicPr>
            <p:cNvPr id="408" name="Google Shape;408;p19" descr="mba.png"/>
            <p:cNvPicPr preferRelativeResize="0"/>
            <p:nvPr/>
          </p:nvPicPr>
          <p:blipFill rotWithShape="1">
            <a:blip r:embed="rId4">
              <a:alphaModFix/>
            </a:blip>
            <a:srcRect/>
            <a:stretch/>
          </p:blipFill>
          <p:spPr>
            <a:xfrm>
              <a:off x="8518622" y="328894"/>
              <a:ext cx="357920" cy="145315"/>
            </a:xfrm>
            <a:prstGeom prst="rect">
              <a:avLst/>
            </a:prstGeom>
            <a:noFill/>
            <a:ln>
              <a:noFill/>
            </a:ln>
          </p:spPr>
        </p:pic>
      </p:grpSp>
      <p:sp>
        <p:nvSpPr>
          <p:cNvPr id="409" name="Google Shape;409;p19"/>
          <p:cNvSpPr txBox="1"/>
          <p:nvPr/>
        </p:nvSpPr>
        <p:spPr>
          <a:xfrm>
            <a:off x="2228646" y="3996024"/>
            <a:ext cx="4686710" cy="44602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Copyright © 2019 | Professor (a) Marcelo Ortiz / Raphael Martins Freitas </a:t>
            </a:r>
            <a:endParaRPr sz="1400" b="0" i="0" u="none" strike="noStrike" cap="none" dirty="0">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Todos os direitos reservados. Reprodução ou divulgação total ou parcial deste documento, é expressamente proibido sem consentimento formal, por escrito, do professor/autor.</a:t>
            </a:r>
            <a:endParaRPr sz="1400" b="0" i="0" u="none" strike="noStrike" cap="none" dirty="0">
              <a:solidFill>
                <a:srgbClr val="000000"/>
              </a:solidFill>
              <a:latin typeface="Arial"/>
              <a:ea typeface="Arial"/>
              <a:cs typeface="Arial"/>
              <a:sym typeface="Arial"/>
            </a:endParaRPr>
          </a:p>
        </p:txBody>
      </p:sp>
      <p:sp>
        <p:nvSpPr>
          <p:cNvPr id="410" name="Google Shape;410;p19"/>
          <p:cNvSpPr txBox="1"/>
          <p:nvPr/>
        </p:nvSpPr>
        <p:spPr>
          <a:xfrm>
            <a:off x="3441481" y="1955898"/>
            <a:ext cx="258524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dirty="0">
                <a:solidFill>
                  <a:srgbClr val="626E73"/>
                </a:solidFill>
                <a:latin typeface="Arial"/>
                <a:ea typeface="Arial"/>
                <a:cs typeface="Arial"/>
                <a:sym typeface="Arial"/>
              </a:rPr>
              <a:t>/ in/raphael-martins-freitas-b4b53125/</a:t>
            </a:r>
            <a:endParaRPr sz="1100" b="0" i="0" u="none" strike="noStrike" cap="none" dirty="0">
              <a:solidFill>
                <a:srgbClr val="626E73"/>
              </a:solidFill>
              <a:latin typeface="Arial"/>
              <a:ea typeface="Arial"/>
              <a:cs typeface="Arial"/>
              <a:sym typeface="Arial"/>
            </a:endParaRPr>
          </a:p>
        </p:txBody>
      </p:sp>
      <p:pic>
        <p:nvPicPr>
          <p:cNvPr id="412" name="Google Shape;412;p19"/>
          <p:cNvPicPr preferRelativeResize="0"/>
          <p:nvPr/>
        </p:nvPicPr>
        <p:blipFill rotWithShape="1">
          <a:blip r:embed="rId5">
            <a:alphaModFix/>
          </a:blip>
          <a:srcRect/>
          <a:stretch/>
        </p:blipFill>
        <p:spPr>
          <a:xfrm>
            <a:off x="3073169" y="1895573"/>
            <a:ext cx="336550" cy="336550"/>
          </a:xfrm>
          <a:prstGeom prst="rect">
            <a:avLst/>
          </a:prstGeom>
          <a:noFill/>
          <a:ln>
            <a:noFill/>
          </a:ln>
        </p:spPr>
      </p:pic>
      <p:sp>
        <p:nvSpPr>
          <p:cNvPr id="416" name="Google Shape;416;p19"/>
          <p:cNvSpPr txBox="1"/>
          <p:nvPr/>
        </p:nvSpPr>
        <p:spPr>
          <a:xfrm>
            <a:off x="1" y="760789"/>
            <a:ext cx="9144000" cy="6309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OBRIGADO</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0"/>
          <p:cNvPicPr preferRelativeResize="0"/>
          <p:nvPr/>
        </p:nvPicPr>
        <p:blipFill rotWithShape="1">
          <a:blip r:embed="rId3">
            <a:alphaModFix/>
          </a:blip>
          <a:srcRect/>
          <a:stretch/>
        </p:blipFill>
        <p:spPr>
          <a:xfrm>
            <a:off x="0" y="2"/>
            <a:ext cx="9144000" cy="5148263"/>
          </a:xfrm>
          <a:prstGeom prst="rect">
            <a:avLst/>
          </a:prstGeom>
          <a:noFill/>
          <a:ln>
            <a:noFill/>
          </a:ln>
        </p:spPr>
      </p:pic>
      <p:pic>
        <p:nvPicPr>
          <p:cNvPr id="423" name="Google Shape;423;p20"/>
          <p:cNvPicPr preferRelativeResize="0"/>
          <p:nvPr/>
        </p:nvPicPr>
        <p:blipFill rotWithShape="1">
          <a:blip r:embed="rId4">
            <a:alphaModFix/>
          </a:blip>
          <a:srcRect/>
          <a:stretch/>
        </p:blipFill>
        <p:spPr>
          <a:xfrm>
            <a:off x="222252" y="209197"/>
            <a:ext cx="8699498" cy="4708684"/>
          </a:xfrm>
          <a:prstGeom prst="rect">
            <a:avLst/>
          </a:prstGeom>
          <a:noFill/>
          <a:ln>
            <a:noFill/>
          </a:ln>
        </p:spPr>
      </p:pic>
      <p:pic>
        <p:nvPicPr>
          <p:cNvPr id="424" name="Google Shape;424;p20"/>
          <p:cNvPicPr preferRelativeResize="0"/>
          <p:nvPr/>
        </p:nvPicPr>
        <p:blipFill rotWithShape="1">
          <a:blip r:embed="rId5">
            <a:alphaModFix/>
          </a:blip>
          <a:srcRect/>
          <a:stretch/>
        </p:blipFill>
        <p:spPr>
          <a:xfrm>
            <a:off x="2969542" y="2140690"/>
            <a:ext cx="3204916" cy="862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DNS (Domain </a:t>
            </a:r>
            <a:r>
              <a:rPr lang="pt-BR" sz="1800" b="1" i="0" u="none" strike="noStrike" cap="none" dirty="0" err="1">
                <a:solidFill>
                  <a:srgbClr val="626E73"/>
                </a:solidFill>
                <a:latin typeface="Arial"/>
                <a:ea typeface="Arial"/>
                <a:cs typeface="Arial"/>
                <a:sym typeface="Arial"/>
              </a:rPr>
              <a:t>Name</a:t>
            </a:r>
            <a:r>
              <a:rPr lang="pt-BR" sz="1800" b="1" i="0" u="none" strike="noStrike" cap="none" dirty="0">
                <a:solidFill>
                  <a:srgbClr val="626E73"/>
                </a:solidFill>
                <a:latin typeface="Arial"/>
                <a:ea typeface="Arial"/>
                <a:cs typeface="Arial"/>
                <a:sym typeface="Arial"/>
              </a:rPr>
              <a:t> System)</a:t>
            </a: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117551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636201" y="2104477"/>
            <a:ext cx="2652555" cy="163382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O DNS (Domain </a:t>
            </a:r>
            <a:r>
              <a:rPr lang="pt-BR" sz="1100" b="0" i="0" u="none" strike="noStrike" cap="none" dirty="0" err="1">
                <a:solidFill>
                  <a:srgbClr val="626E73"/>
                </a:solidFill>
                <a:latin typeface="Roboto Light"/>
                <a:ea typeface="Roboto Light"/>
                <a:cs typeface="Roboto Light"/>
                <a:sym typeface="Roboto Light"/>
              </a:rPr>
              <a:t>Name</a:t>
            </a:r>
            <a:r>
              <a:rPr lang="pt-BR" sz="1100" b="0" i="0" u="none" strike="noStrike" cap="none" dirty="0">
                <a:solidFill>
                  <a:srgbClr val="626E73"/>
                </a:solidFill>
                <a:latin typeface="Roboto Light"/>
                <a:ea typeface="Roboto Light"/>
                <a:cs typeface="Roboto Light"/>
                <a:sym typeface="Roboto Light"/>
              </a:rPr>
              <a:t> System – Sistema de nome de domínio) converte nomes de domínio legíveis por humanos (por exemplo, www.amazon.com) em endereços IP legíveis por máquina (por exemplo, 192.0.2.44).</a:t>
            </a:r>
            <a:endParaRPr lang="pt-BR" sz="1100" b="1"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1962478" y="717751"/>
            <a:ext cx="671558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DNS (Domain </a:t>
            </a:r>
            <a:r>
              <a:rPr lang="pt-BR" sz="1800" b="1" dirty="0" err="1">
                <a:solidFill>
                  <a:srgbClr val="626E73"/>
                </a:solidFill>
              </a:rPr>
              <a:t>Name</a:t>
            </a:r>
            <a:r>
              <a:rPr lang="pt-BR" sz="1800" b="1" dirty="0">
                <a:solidFill>
                  <a:srgbClr val="626E73"/>
                </a:solidFill>
              </a:rPr>
              <a:t> System)</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09AB9D6-F30B-FD7C-D4E8-B8AD1BD11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190" y="1228696"/>
            <a:ext cx="4807609" cy="367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2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dirty="0">
                <a:solidFill>
                  <a:srgbClr val="626E73"/>
                </a:solidFill>
              </a:rPr>
              <a:t>AWS Route 53</a:t>
            </a:r>
            <a:endParaRPr sz="1400" b="0" i="0" u="none" strike="noStrike" cap="none" dirty="0">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82599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42296" y="1358302"/>
            <a:ext cx="6449206" cy="141376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O </a:t>
            </a:r>
            <a:r>
              <a:rPr lang="pt-BR" sz="1100" b="1" i="0" u="none" strike="noStrike" cap="none" dirty="0" err="1">
                <a:solidFill>
                  <a:srgbClr val="626E73"/>
                </a:solidFill>
                <a:latin typeface="Roboto Light"/>
                <a:ea typeface="Roboto Light"/>
                <a:cs typeface="Roboto Light"/>
                <a:sym typeface="Roboto Light"/>
              </a:rPr>
              <a:t>Amazon</a:t>
            </a:r>
            <a:r>
              <a:rPr lang="pt-BR" sz="1100" b="1" i="0" u="none" strike="noStrike" cap="none" dirty="0">
                <a:solidFill>
                  <a:srgbClr val="626E73"/>
                </a:solidFill>
                <a:latin typeface="Roboto Light"/>
                <a:ea typeface="Roboto Light"/>
                <a:cs typeface="Roboto Light"/>
                <a:sym typeface="Roboto Light"/>
              </a:rPr>
              <a:t> Route 53 </a:t>
            </a:r>
            <a:r>
              <a:rPr lang="pt-BR" sz="1100" b="0" i="0" u="none" strike="noStrike" cap="none" dirty="0">
                <a:solidFill>
                  <a:srgbClr val="626E73"/>
                </a:solidFill>
                <a:latin typeface="Roboto Light"/>
                <a:ea typeface="Roboto Light"/>
                <a:cs typeface="Roboto Light"/>
                <a:sym typeface="Roboto Light"/>
              </a:rPr>
              <a:t>é um web </a:t>
            </a:r>
            <a:r>
              <a:rPr lang="pt-BR" sz="1100" b="0" i="0" u="none" strike="noStrike" cap="none" dirty="0" err="1">
                <a:solidFill>
                  <a:srgbClr val="626E73"/>
                </a:solidFill>
                <a:latin typeface="Roboto Light"/>
                <a:ea typeface="Roboto Light"/>
                <a:cs typeface="Roboto Light"/>
                <a:sym typeface="Roboto Light"/>
              </a:rPr>
              <a:t>service</a:t>
            </a:r>
            <a:r>
              <a:rPr lang="pt-BR" sz="1100" b="0" i="0" u="none" strike="noStrike" cap="none" dirty="0">
                <a:solidFill>
                  <a:srgbClr val="626E73"/>
                </a:solidFill>
                <a:latin typeface="Roboto Light"/>
                <a:ea typeface="Roboto Light"/>
                <a:cs typeface="Roboto Light"/>
                <a:sym typeface="Roboto Light"/>
              </a:rPr>
              <a:t> de Domain </a:t>
            </a:r>
            <a:r>
              <a:rPr lang="pt-BR" sz="1100" b="0" i="0" u="none" strike="noStrike" cap="none" dirty="0" err="1">
                <a:solidFill>
                  <a:srgbClr val="626E73"/>
                </a:solidFill>
                <a:latin typeface="Roboto Light"/>
                <a:ea typeface="Roboto Light"/>
                <a:cs typeface="Roboto Light"/>
                <a:sym typeface="Roboto Light"/>
              </a:rPr>
              <a:t>Name</a:t>
            </a:r>
            <a:r>
              <a:rPr lang="pt-BR" sz="1100" b="0" i="0" u="none" strike="noStrike" cap="none" dirty="0">
                <a:solidFill>
                  <a:srgbClr val="626E73"/>
                </a:solidFill>
                <a:latin typeface="Roboto Light"/>
                <a:ea typeface="Roboto Light"/>
                <a:cs typeface="Roboto Light"/>
                <a:sym typeface="Roboto Light"/>
              </a:rPr>
              <a:t> System (DNS) altamente disponível e dimensionável. Você pode usar o Route 53 para executar </a:t>
            </a:r>
            <a:r>
              <a:rPr lang="pt-BR" sz="1100" b="1" i="0" u="none" strike="noStrike" cap="none" dirty="0">
                <a:solidFill>
                  <a:srgbClr val="626E73"/>
                </a:solidFill>
                <a:latin typeface="Roboto Light"/>
                <a:ea typeface="Roboto Light"/>
                <a:cs typeface="Roboto Light"/>
                <a:sym typeface="Roboto Light"/>
              </a:rPr>
              <a:t>três funções principais </a:t>
            </a:r>
            <a:r>
              <a:rPr lang="pt-BR" sz="1100" b="0" i="0" u="none" strike="noStrike" cap="none" dirty="0">
                <a:solidFill>
                  <a:srgbClr val="626E73"/>
                </a:solidFill>
                <a:latin typeface="Roboto Light"/>
                <a:ea typeface="Roboto Light"/>
                <a:cs typeface="Roboto Light"/>
                <a:sym typeface="Roboto Light"/>
              </a:rPr>
              <a:t>em qualquer combinação:  </a:t>
            </a:r>
            <a:endParaRPr lang="pt-BR" sz="1100" dirty="0">
              <a:solidFill>
                <a:srgbClr val="626E73"/>
              </a:solidFill>
              <a:latin typeface="Roboto Light"/>
              <a:ea typeface="Roboto Light"/>
              <a:cs typeface="Roboto Light"/>
              <a:sym typeface="Roboto Light"/>
            </a:endParaRPr>
          </a:p>
          <a:p>
            <a:pPr lvl="1">
              <a:lnSpc>
                <a:spcPct val="130000"/>
              </a:lnSpc>
              <a:buSzPts val="1100"/>
            </a:pPr>
            <a:r>
              <a:rPr lang="pt-BR" sz="1100" b="1" dirty="0">
                <a:solidFill>
                  <a:srgbClr val="626E73"/>
                </a:solidFill>
                <a:latin typeface="Roboto Light"/>
                <a:ea typeface="Roboto Light"/>
                <a:cs typeface="Roboto Light"/>
                <a:sym typeface="Roboto Light"/>
              </a:rPr>
              <a:t>	R</a:t>
            </a:r>
            <a:r>
              <a:rPr lang="pt-BR" sz="1100" b="1" i="0" u="none" strike="noStrike" cap="none" dirty="0">
                <a:solidFill>
                  <a:srgbClr val="626E73"/>
                </a:solidFill>
                <a:latin typeface="Roboto Light"/>
                <a:ea typeface="Roboto Light"/>
                <a:cs typeface="Roboto Light"/>
                <a:sym typeface="Roboto Light"/>
              </a:rPr>
              <a:t>egistro de domínios </a:t>
            </a:r>
          </a:p>
          <a:p>
            <a:pPr lvl="1">
              <a:lnSpc>
                <a:spcPct val="130000"/>
              </a:lnSpc>
              <a:buSzPts val="1100"/>
            </a:pPr>
            <a:r>
              <a:rPr lang="pt-BR" sz="1100" b="1" dirty="0">
                <a:solidFill>
                  <a:srgbClr val="626E73"/>
                </a:solidFill>
                <a:latin typeface="Roboto Light"/>
                <a:ea typeface="Roboto Light"/>
                <a:cs typeface="Roboto Light"/>
                <a:sym typeface="Roboto Light"/>
              </a:rPr>
              <a:t>	</a:t>
            </a:r>
            <a:r>
              <a:rPr lang="pt-BR" sz="1100" b="1" i="0" u="none" strike="noStrike" cap="none" dirty="0">
                <a:solidFill>
                  <a:srgbClr val="626E73"/>
                </a:solidFill>
                <a:latin typeface="Roboto Light"/>
                <a:ea typeface="Roboto Light"/>
                <a:cs typeface="Roboto Light"/>
                <a:sym typeface="Roboto Light"/>
              </a:rPr>
              <a:t>Roteamento de DNS  </a:t>
            </a:r>
          </a:p>
          <a:p>
            <a:pPr lvl="1">
              <a:lnSpc>
                <a:spcPct val="130000"/>
              </a:lnSpc>
              <a:buSzPts val="1100"/>
            </a:pPr>
            <a:r>
              <a:rPr lang="pt-BR" sz="1100" b="1" dirty="0">
                <a:solidFill>
                  <a:srgbClr val="626E73"/>
                </a:solidFill>
                <a:latin typeface="Roboto Light"/>
                <a:ea typeface="Roboto Light"/>
                <a:cs typeface="Roboto Light"/>
                <a:sym typeface="Roboto Light"/>
              </a:rPr>
              <a:t>	V</a:t>
            </a:r>
            <a:r>
              <a:rPr lang="pt-BR" sz="1100" b="1" i="0" u="none" strike="noStrike" cap="none" dirty="0">
                <a:solidFill>
                  <a:srgbClr val="626E73"/>
                </a:solidFill>
                <a:latin typeface="Roboto Light"/>
                <a:ea typeface="Roboto Light"/>
                <a:cs typeface="Roboto Light"/>
                <a:sym typeface="Roboto Light"/>
              </a:rPr>
              <a:t>erificação de integridade.</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C</a:t>
            </a:r>
            <a:r>
              <a:rPr lang="pt-BR" sz="1800" b="1" dirty="0">
                <a:solidFill>
                  <a:srgbClr val="626E73"/>
                </a:solidFill>
              </a:rPr>
              <a:t>onceito</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1ECC6B4F-52DC-6CE8-823B-D50A836C0155}"/>
              </a:ext>
            </a:extLst>
          </p:cNvPr>
          <p:cNvPicPr>
            <a:picLocks noChangeAspect="1"/>
          </p:cNvPicPr>
          <p:nvPr/>
        </p:nvPicPr>
        <p:blipFill>
          <a:blip r:embed="rId4"/>
          <a:stretch>
            <a:fillRect/>
          </a:stretch>
        </p:blipFill>
        <p:spPr>
          <a:xfrm>
            <a:off x="3530829" y="3112621"/>
            <a:ext cx="1421407" cy="1413765"/>
          </a:xfrm>
          <a:prstGeom prst="rect">
            <a:avLst/>
          </a:prstGeom>
        </p:spPr>
      </p:pic>
    </p:spTree>
    <p:extLst>
      <p:ext uri="{BB962C8B-B14F-4D97-AF65-F5344CB8AC3E}">
        <p14:creationId xmlns:p14="http://schemas.microsoft.com/office/powerpoint/2010/main" val="351609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42295" y="1358302"/>
            <a:ext cx="6804557" cy="119370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0" i="0" u="none" strike="noStrike" cap="none" dirty="0">
                <a:solidFill>
                  <a:srgbClr val="626E73"/>
                </a:solidFill>
                <a:latin typeface="Roboto Light"/>
                <a:ea typeface="Roboto Light"/>
                <a:cs typeface="Roboto Light"/>
                <a:sym typeface="Roboto Light"/>
              </a:rPr>
              <a:t>No Route53 podemos utilizar:</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Domínios públicos</a:t>
            </a:r>
            <a:r>
              <a:rPr lang="pt-BR" sz="1100" b="0" i="0" u="none" strike="noStrike" cap="none" dirty="0">
                <a:solidFill>
                  <a:srgbClr val="626E73"/>
                </a:solidFill>
                <a:latin typeface="Roboto Light"/>
                <a:ea typeface="Roboto Light"/>
                <a:cs typeface="Roboto Light"/>
                <a:sym typeface="Roboto Light"/>
              </a:rPr>
              <a:t>: pode-se utilizar um domínio já existente e/ou realizar a compra de um novo domíni</a:t>
            </a:r>
            <a:r>
              <a:rPr lang="pt-BR" sz="1100" dirty="0">
                <a:solidFill>
                  <a:srgbClr val="626E73"/>
                </a:solidFill>
                <a:latin typeface="Roboto Light"/>
                <a:ea typeface="Roboto Light"/>
                <a:cs typeface="Roboto Light"/>
                <a:sym typeface="Roboto Light"/>
              </a:rPr>
              <a:t>o.</a:t>
            </a:r>
            <a:r>
              <a:rPr lang="pt-BR" sz="1100" b="0" i="0" u="none" strike="noStrike" cap="none" dirty="0">
                <a:solidFill>
                  <a:srgbClr val="626E73"/>
                </a:solidFill>
                <a:latin typeface="Roboto Light"/>
                <a:ea typeface="Roboto Light"/>
                <a:cs typeface="Roboto Light"/>
                <a:sym typeface="Roboto Light"/>
              </a:rPr>
              <a:t> 	- $0.50 por mês nos primeiros 25 domínios e $0.10 por mês a partir do 26.</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Domínios privados</a:t>
            </a:r>
            <a:r>
              <a:rPr lang="pt-BR" sz="1100" b="0" i="0" u="none" strike="noStrike" cap="none" dirty="0">
                <a:solidFill>
                  <a:srgbClr val="626E73"/>
                </a:solidFill>
                <a:latin typeface="Roboto Light"/>
                <a:ea typeface="Roboto Light"/>
                <a:cs typeface="Roboto Light"/>
                <a:sym typeface="Roboto Light"/>
              </a:rPr>
              <a:t>: domínios utilizados para resolução apenas pelas instâncias localizadas em sua VPC</a:t>
            </a:r>
          </a:p>
          <a:p>
            <a:pPr>
              <a:lnSpc>
                <a:spcPct val="130000"/>
              </a:lnSpc>
              <a:buSzPts val="1100"/>
            </a:pPr>
            <a:r>
              <a:rPr lang="pt-BR" sz="1100" dirty="0">
                <a:solidFill>
                  <a:srgbClr val="626E73"/>
                </a:solidFill>
                <a:latin typeface="Roboto Light"/>
                <a:ea typeface="Roboto Light"/>
                <a:cs typeface="Roboto Light"/>
                <a:sym typeface="Roboto Light"/>
              </a:rPr>
              <a:t>	- Não existe custo para criar os domínios. Disponíveis somente na nossa</a:t>
            </a:r>
            <a:endParaRPr lang="pt-BR" sz="1100" b="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Route 53</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1ECC6B4F-52DC-6CE8-823B-D50A836C0155}"/>
              </a:ext>
            </a:extLst>
          </p:cNvPr>
          <p:cNvPicPr>
            <a:picLocks noChangeAspect="1"/>
          </p:cNvPicPr>
          <p:nvPr/>
        </p:nvPicPr>
        <p:blipFill>
          <a:blip r:embed="rId4"/>
          <a:stretch>
            <a:fillRect/>
          </a:stretch>
        </p:blipFill>
        <p:spPr>
          <a:xfrm>
            <a:off x="3530829" y="2574131"/>
            <a:ext cx="1421407" cy="1413765"/>
          </a:xfrm>
          <a:prstGeom prst="rect">
            <a:avLst/>
          </a:prstGeom>
        </p:spPr>
      </p:pic>
    </p:spTree>
    <p:extLst>
      <p:ext uri="{BB962C8B-B14F-4D97-AF65-F5344CB8AC3E}">
        <p14:creationId xmlns:p14="http://schemas.microsoft.com/office/powerpoint/2010/main" val="182411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936533" y="1407731"/>
            <a:ext cx="5492968" cy="141376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Verificações de integridade e monitoramento (Health </a:t>
            </a:r>
            <a:r>
              <a:rPr lang="pt-BR" sz="1100" b="0" i="0" u="none" strike="noStrike" cap="none" dirty="0" err="1">
                <a:solidFill>
                  <a:srgbClr val="626E73"/>
                </a:solidFill>
                <a:latin typeface="Roboto Light"/>
                <a:ea typeface="Roboto Light"/>
                <a:cs typeface="Roboto Light"/>
                <a:sym typeface="Roboto Light"/>
              </a:rPr>
              <a:t>Check</a:t>
            </a:r>
            <a:r>
              <a:rPr lang="pt-BR" sz="1100" b="0" i="0" u="none" strike="noStrike" cap="none" dirty="0">
                <a:solidFill>
                  <a:srgbClr val="626E73"/>
                </a:solidFill>
                <a:latin typeface="Roboto Light"/>
                <a:ea typeface="Roboto Light"/>
                <a:cs typeface="Roboto Light"/>
                <a:sym typeface="Roboto Light"/>
              </a:rPr>
              <a:t>)</a:t>
            </a:r>
          </a:p>
          <a:p>
            <a:pPr marL="171450" indent="-171450">
              <a:lnSpc>
                <a:spcPct val="130000"/>
              </a:lnSpc>
              <a:buSzPts val="1100"/>
              <a:buFont typeface="Arial" panose="020B0604020202020204" pitchFamily="34" charset="0"/>
              <a:buChar char="•"/>
            </a:pPr>
            <a:r>
              <a:rPr lang="pt-BR" sz="1100" dirty="0">
                <a:solidFill>
                  <a:srgbClr val="626E73"/>
                </a:solidFill>
                <a:latin typeface="Roboto Light"/>
                <a:ea typeface="Roboto Light"/>
                <a:cs typeface="Roboto Light"/>
                <a:sym typeface="Roboto Light"/>
              </a:rPr>
              <a:t>Balanceamento de Carga</a:t>
            </a:r>
          </a:p>
          <a:p>
            <a:pPr marL="171450" indent="-171450">
              <a:lnSpc>
                <a:spcPct val="130000"/>
              </a:lnSpc>
              <a:buSzPts val="1100"/>
              <a:buFont typeface="Arial" panose="020B0604020202020204" pitchFamily="34" charset="0"/>
              <a:buChar char="•"/>
            </a:pPr>
            <a:r>
              <a:rPr lang="pt-BR" sz="1100" b="0" i="0" u="none" strike="noStrike" cap="none" dirty="0">
                <a:solidFill>
                  <a:srgbClr val="626E73"/>
                </a:solidFill>
                <a:latin typeface="Roboto Light"/>
                <a:ea typeface="Roboto Light"/>
                <a:cs typeface="Roboto Light"/>
                <a:sym typeface="Roboto Light"/>
              </a:rPr>
              <a:t>Políticas de Roteamento</a:t>
            </a:r>
          </a:p>
          <a:p>
            <a:pPr lvl="1">
              <a:lnSpc>
                <a:spcPct val="130000"/>
              </a:lnSpc>
              <a:buSzPts val="1100"/>
            </a:pPr>
            <a:r>
              <a:rPr lang="pt-BR" sz="1100" b="0" i="0" u="none" strike="noStrike" cap="none" dirty="0">
                <a:solidFill>
                  <a:srgbClr val="626E73"/>
                </a:solidFill>
                <a:latin typeface="Roboto Light"/>
                <a:ea typeface="Roboto Light"/>
                <a:cs typeface="Roboto Light"/>
                <a:sym typeface="Roboto Light"/>
              </a:rPr>
              <a:t>           ● </a:t>
            </a:r>
            <a:r>
              <a:rPr lang="pt-BR" sz="1100" b="1" i="0" u="none" strike="noStrike" cap="none" dirty="0" err="1">
                <a:solidFill>
                  <a:srgbClr val="626E73"/>
                </a:solidFill>
                <a:latin typeface="Roboto Light"/>
                <a:ea typeface="Roboto Light"/>
                <a:cs typeface="Roboto Light"/>
                <a:sym typeface="Roboto Light"/>
              </a:rPr>
              <a:t>Simple</a:t>
            </a:r>
            <a:r>
              <a:rPr lang="pt-BR" sz="1100" b="0" i="0" u="none" strike="noStrike" cap="none" dirty="0">
                <a:solidFill>
                  <a:srgbClr val="626E73"/>
                </a:solidFill>
                <a:latin typeface="Roboto Light"/>
                <a:ea typeface="Roboto Light"/>
                <a:cs typeface="Roboto Light"/>
                <a:sym typeface="Roboto Light"/>
              </a:rPr>
              <a:t> ● </a:t>
            </a:r>
            <a:r>
              <a:rPr lang="pt-BR" sz="1100" b="0" i="0" u="none" strike="noStrike" cap="none" dirty="0" err="1">
                <a:solidFill>
                  <a:srgbClr val="626E73"/>
                </a:solidFill>
                <a:latin typeface="Roboto Light"/>
                <a:ea typeface="Roboto Light"/>
                <a:cs typeface="Roboto Light"/>
                <a:sym typeface="Roboto Light"/>
              </a:rPr>
              <a:t>Failover</a:t>
            </a:r>
            <a:r>
              <a:rPr lang="pt-BR" sz="1100" b="0" i="0" u="none" strike="noStrike" cap="none" dirty="0">
                <a:solidFill>
                  <a:srgbClr val="626E73"/>
                </a:solidFill>
                <a:latin typeface="Roboto Light"/>
                <a:ea typeface="Roboto Light"/>
                <a:cs typeface="Roboto Light"/>
                <a:sym typeface="Roboto Light"/>
              </a:rPr>
              <a:t> ● </a:t>
            </a:r>
            <a:r>
              <a:rPr lang="pt-BR" sz="1100" b="0" i="0" u="none" strike="noStrike" cap="none" dirty="0" err="1">
                <a:solidFill>
                  <a:srgbClr val="626E73"/>
                </a:solidFill>
                <a:latin typeface="Roboto Light"/>
                <a:ea typeface="Roboto Light"/>
                <a:cs typeface="Roboto Light"/>
                <a:sym typeface="Roboto Light"/>
              </a:rPr>
              <a:t>Geolocation</a:t>
            </a:r>
            <a:r>
              <a:rPr lang="pt-BR" sz="1100" b="0" i="0" u="none" strike="noStrike" cap="none" dirty="0">
                <a:solidFill>
                  <a:srgbClr val="626E73"/>
                </a:solidFill>
                <a:latin typeface="Roboto Light"/>
                <a:ea typeface="Roboto Light"/>
                <a:cs typeface="Roboto Light"/>
                <a:sym typeface="Roboto Light"/>
              </a:rPr>
              <a:t> ● </a:t>
            </a:r>
            <a:r>
              <a:rPr lang="pt-BR" sz="1100" b="1" i="0" u="none" strike="noStrike" cap="none" dirty="0" err="1">
                <a:solidFill>
                  <a:srgbClr val="626E73"/>
                </a:solidFill>
                <a:latin typeface="Roboto Light"/>
                <a:ea typeface="Roboto Light"/>
                <a:cs typeface="Roboto Light"/>
                <a:sym typeface="Roboto Light"/>
              </a:rPr>
              <a:t>Latency</a:t>
            </a:r>
            <a:r>
              <a:rPr lang="pt-BR" sz="1100" b="0" i="0" u="none" strike="noStrike" cap="none" dirty="0">
                <a:solidFill>
                  <a:srgbClr val="626E73"/>
                </a:solidFill>
                <a:latin typeface="Roboto Light"/>
                <a:ea typeface="Roboto Light"/>
                <a:cs typeface="Roboto Light"/>
                <a:sym typeface="Roboto Light"/>
              </a:rPr>
              <a:t> ● </a:t>
            </a:r>
            <a:r>
              <a:rPr lang="pt-BR" sz="1100" b="0" i="0" u="none" strike="noStrike" cap="none" dirty="0" err="1">
                <a:solidFill>
                  <a:srgbClr val="626E73"/>
                </a:solidFill>
                <a:latin typeface="Roboto Light"/>
                <a:ea typeface="Roboto Light"/>
                <a:cs typeface="Roboto Light"/>
                <a:sym typeface="Roboto Light"/>
              </a:rPr>
              <a:t>Weigthted</a:t>
            </a:r>
            <a:r>
              <a:rPr lang="pt-BR" sz="1100" b="0" i="0" u="none" strike="noStrike" cap="none" dirty="0">
                <a:solidFill>
                  <a:srgbClr val="626E73"/>
                </a:solidFill>
                <a:latin typeface="Roboto Light"/>
                <a:ea typeface="Roboto Light"/>
                <a:cs typeface="Roboto Light"/>
                <a:sym typeface="Roboto Light"/>
              </a:rPr>
              <a:t> ● </a:t>
            </a:r>
            <a:r>
              <a:rPr lang="pt-BR" sz="1100" b="0" i="0" u="none" strike="noStrike" cap="none" dirty="0" err="1">
                <a:solidFill>
                  <a:srgbClr val="626E73"/>
                </a:solidFill>
                <a:latin typeface="Roboto Light"/>
                <a:ea typeface="Roboto Light"/>
                <a:cs typeface="Roboto Light"/>
                <a:sym typeface="Roboto Light"/>
              </a:rPr>
              <a:t>Multi-value</a:t>
            </a:r>
            <a:endParaRPr lang="pt-BR" sz="1100" b="0" i="0" u="none" strike="noStrike" cap="none" dirty="0">
              <a:solidFill>
                <a:srgbClr val="626E73"/>
              </a:solidFill>
              <a:latin typeface="Roboto Light"/>
              <a:ea typeface="Roboto Light"/>
              <a:cs typeface="Roboto Light"/>
              <a:sym typeface="Roboto Light"/>
            </a:endParaRPr>
          </a:p>
          <a:p>
            <a:pPr lvl="1">
              <a:lnSpc>
                <a:spcPct val="130000"/>
              </a:lnSpc>
              <a:buSzPts val="1100"/>
            </a:pPr>
            <a:endParaRPr lang="pt-BR" sz="1100" b="0" i="0" u="none" strike="noStrike" cap="none" dirty="0">
              <a:solidFill>
                <a:srgbClr val="626E73"/>
              </a:solidFill>
              <a:latin typeface="Roboto Light"/>
              <a:ea typeface="Roboto Light"/>
              <a:cs typeface="Roboto Light"/>
              <a:sym typeface="Roboto Light"/>
            </a:endParaRPr>
          </a:p>
          <a:p>
            <a:pPr marL="171450" lvl="1" indent="-171450">
              <a:lnSpc>
                <a:spcPct val="130000"/>
              </a:lnSpc>
              <a:buSzPts val="1100"/>
              <a:buFont typeface="Arial" panose="020B0604020202020204" pitchFamily="34" charset="0"/>
              <a:buChar char="•"/>
            </a:pPr>
            <a:endParaRPr lang="pt-BR" sz="1100" b="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Principais recursos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1ECC6B4F-52DC-6CE8-823B-D50A836C0155}"/>
              </a:ext>
            </a:extLst>
          </p:cNvPr>
          <p:cNvPicPr>
            <a:picLocks noChangeAspect="1"/>
          </p:cNvPicPr>
          <p:nvPr/>
        </p:nvPicPr>
        <p:blipFill>
          <a:blip r:embed="rId4"/>
          <a:stretch>
            <a:fillRect/>
          </a:stretch>
        </p:blipFill>
        <p:spPr>
          <a:xfrm>
            <a:off x="3702279" y="3112621"/>
            <a:ext cx="1421407" cy="1413765"/>
          </a:xfrm>
          <a:prstGeom prst="rect">
            <a:avLst/>
          </a:prstGeom>
        </p:spPr>
      </p:pic>
    </p:spTree>
    <p:extLst>
      <p:ext uri="{BB962C8B-B14F-4D97-AF65-F5344CB8AC3E}">
        <p14:creationId xmlns:p14="http://schemas.microsoft.com/office/powerpoint/2010/main" val="123265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1145913"/>
            <a:ext cx="3176400" cy="154653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Route</a:t>
            </a:r>
          </a:p>
          <a:p>
            <a:pPr marL="0" marR="0" lvl="0" indent="0" algn="l" rtl="0">
              <a:lnSpc>
                <a:spcPct val="90000"/>
              </a:lnSpc>
              <a:spcBef>
                <a:spcPts val="0"/>
              </a:spcBef>
              <a:spcAft>
                <a:spcPts val="0"/>
              </a:spcAft>
              <a:buClr>
                <a:srgbClr val="000000"/>
              </a:buClr>
              <a:buSzPts val="3500"/>
              <a:buFont typeface="Arial"/>
              <a:buNone/>
            </a:pPr>
            <a:r>
              <a:rPr lang="pt-BR" sz="3500" b="0" i="0" u="none" strike="noStrike" cap="none" dirty="0">
                <a:solidFill>
                  <a:srgbClr val="626E73"/>
                </a:solidFill>
                <a:latin typeface="Arial"/>
                <a:ea typeface="Arial"/>
                <a:cs typeface="Arial"/>
                <a:sym typeface="Arial"/>
              </a:rPr>
              <a:t>53</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dirty="0" err="1">
                <a:solidFill>
                  <a:srgbClr val="626E73"/>
                </a:solidFill>
              </a:rPr>
              <a:t>Politicas</a:t>
            </a:r>
            <a:r>
              <a:rPr lang="en-US" sz="1800" b="1" dirty="0">
                <a:solidFill>
                  <a:srgbClr val="626E73"/>
                </a:solidFill>
              </a:rPr>
              <a:t> de </a:t>
            </a:r>
            <a:r>
              <a:rPr lang="en-US" sz="1800" b="1" dirty="0" err="1">
                <a:solidFill>
                  <a:srgbClr val="626E73"/>
                </a:solidFill>
              </a:rPr>
              <a:t>Roteamento</a:t>
            </a:r>
            <a:endParaRPr sz="1400" b="0" i="0" u="none" strike="noStrike" cap="none" dirty="0">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9A40F7A3-828C-0383-DF37-B49C61E5BC81}"/>
              </a:ext>
            </a:extLst>
          </p:cNvPr>
          <p:cNvPicPr>
            <a:picLocks noChangeAspect="1"/>
          </p:cNvPicPr>
          <p:nvPr/>
        </p:nvPicPr>
        <p:blipFill>
          <a:blip r:embed="rId5"/>
          <a:stretch>
            <a:fillRect/>
          </a:stretch>
        </p:blipFill>
        <p:spPr>
          <a:xfrm>
            <a:off x="3783478" y="778396"/>
            <a:ext cx="1708196" cy="1741527"/>
          </a:xfrm>
          <a:prstGeom prst="rect">
            <a:avLst/>
          </a:prstGeom>
        </p:spPr>
      </p:pic>
      <p:pic>
        <p:nvPicPr>
          <p:cNvPr id="7" name="Imagem 6">
            <a:extLst>
              <a:ext uri="{FF2B5EF4-FFF2-40B4-BE49-F238E27FC236}">
                <a16:creationId xmlns:a16="http://schemas.microsoft.com/office/drawing/2014/main" id="{EDABF5E0-B5A1-A663-4210-9B2332DE2D43}"/>
              </a:ext>
            </a:extLst>
          </p:cNvPr>
          <p:cNvPicPr>
            <a:picLocks noChangeAspect="1"/>
          </p:cNvPicPr>
          <p:nvPr/>
        </p:nvPicPr>
        <p:blipFill>
          <a:blip r:embed="rId6"/>
          <a:stretch>
            <a:fillRect/>
          </a:stretch>
        </p:blipFill>
        <p:spPr>
          <a:xfrm>
            <a:off x="5513187" y="845114"/>
            <a:ext cx="1771650" cy="1762125"/>
          </a:xfrm>
          <a:prstGeom prst="rect">
            <a:avLst/>
          </a:prstGeom>
        </p:spPr>
      </p:pic>
    </p:spTree>
    <p:extLst>
      <p:ext uri="{BB962C8B-B14F-4D97-AF65-F5344CB8AC3E}">
        <p14:creationId xmlns:p14="http://schemas.microsoft.com/office/powerpoint/2010/main" val="259704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31405</TotalTime>
  <Words>7167</Words>
  <Application>Microsoft Office PowerPoint</Application>
  <PresentationFormat>Personalizar</PresentationFormat>
  <Paragraphs>449</Paragraphs>
  <Slides>25</Slides>
  <Notes>24</Notes>
  <HiddenSlides>2</HiddenSlides>
  <MMClips>0</MMClips>
  <ScaleCrop>false</ScaleCrop>
  <HeadingPairs>
    <vt:vector size="6" baseType="variant">
      <vt:variant>
        <vt:lpstr>Fontes usadas</vt:lpstr>
      </vt:variant>
      <vt:variant>
        <vt:i4>18</vt:i4>
      </vt:variant>
      <vt:variant>
        <vt:lpstr>Tema</vt:lpstr>
      </vt:variant>
      <vt:variant>
        <vt:i4>3</vt:i4>
      </vt:variant>
      <vt:variant>
        <vt:lpstr>Títulos de slides</vt:lpstr>
      </vt:variant>
      <vt:variant>
        <vt:i4>25</vt:i4>
      </vt:variant>
    </vt:vector>
  </HeadingPairs>
  <TitlesOfParts>
    <vt:vector size="46" baseType="lpstr">
      <vt:lpstr>Candal</vt:lpstr>
      <vt:lpstr>Amazon Ember</vt:lpstr>
      <vt:lpstr>source-serif-pro</vt:lpstr>
      <vt:lpstr>Noto Sans</vt:lpstr>
      <vt:lpstr>Open Sans</vt:lpstr>
      <vt:lpstr>-apple-system</vt:lpstr>
      <vt:lpstr>Poppins</vt:lpstr>
      <vt:lpstr>AmazonEmber</vt:lpstr>
      <vt:lpstr>Proxima Nova</vt:lpstr>
      <vt:lpstr>AmazonEmberLight</vt:lpstr>
      <vt:lpstr>Gotham HTF Light</vt:lpstr>
      <vt:lpstr>Lora</vt:lpstr>
      <vt:lpstr>AmazonEmberBold</vt:lpstr>
      <vt:lpstr>Arial</vt:lpstr>
      <vt:lpstr>AtypDisplay-Medium</vt:lpstr>
      <vt:lpstr>Calibri</vt:lpstr>
      <vt:lpstr>Roboto Light</vt:lpstr>
      <vt:lpstr>Raleway</vt:lpstr>
      <vt:lpstr>Office Theme</vt:lpstr>
      <vt:lpstr>Contents Slide Master</vt:lpstr>
      <vt:lpstr>1_Contents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Adriano</dc:creator>
  <cp:lastModifiedBy>Raphael Freitas</cp:lastModifiedBy>
  <cp:revision>12</cp:revision>
  <dcterms:created xsi:type="dcterms:W3CDTF">2019-02-15T12:16:11Z</dcterms:created>
  <dcterms:modified xsi:type="dcterms:W3CDTF">2022-12-13T03:02:24Z</dcterms:modified>
</cp:coreProperties>
</file>